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75" r:id="rId5"/>
    <p:sldId id="257" r:id="rId6"/>
    <p:sldId id="394" r:id="rId7"/>
    <p:sldId id="299" r:id="rId8"/>
    <p:sldId id="395" r:id="rId9"/>
    <p:sldId id="269" r:id="rId10"/>
    <p:sldId id="439" r:id="rId11"/>
    <p:sldId id="300" r:id="rId12"/>
    <p:sldId id="276" r:id="rId13"/>
    <p:sldId id="347" r:id="rId14"/>
    <p:sldId id="301" r:id="rId15"/>
    <p:sldId id="281" r:id="rId16"/>
    <p:sldId id="364" r:id="rId17"/>
    <p:sldId id="423" r:id="rId18"/>
    <p:sldId id="424" r:id="rId19"/>
    <p:sldId id="425" r:id="rId20"/>
    <p:sldId id="426" r:id="rId21"/>
    <p:sldId id="427" r:id="rId22"/>
    <p:sldId id="428" r:id="rId23"/>
    <p:sldId id="429" r:id="rId24"/>
    <p:sldId id="430" r:id="rId25"/>
    <p:sldId id="431" r:id="rId26"/>
    <p:sldId id="432" r:id="rId27"/>
    <p:sldId id="433" r:id="rId28"/>
    <p:sldId id="434" r:id="rId29"/>
    <p:sldId id="435" r:id="rId30"/>
    <p:sldId id="324" r:id="rId31"/>
    <p:sldId id="396" r:id="rId32"/>
    <p:sldId id="262"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E00"/>
    <a:srgbClr val="0B0B09"/>
    <a:srgbClr val="DCDCDC"/>
    <a:srgbClr val="D1D1D1"/>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70" autoAdjust="0"/>
    <p:restoredTop sz="94660"/>
  </p:normalViewPr>
  <p:slideViewPr>
    <p:cSldViewPr snapToGrid="0" showGuides="1">
      <p:cViewPr varScale="1">
        <p:scale>
          <a:sx n="88" d="100"/>
          <a:sy n="88" d="100"/>
        </p:scale>
        <p:origin x="234" y="96"/>
      </p:cViewPr>
      <p:guideLst>
        <p:guide orient="horz" pos="2236"/>
        <p:guide pos="3638"/>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4BBE35-ED9A-44FE-ACF8-C7877F9BF14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B90F8B-9D0F-4EFE-BB1F-231A1EC8D54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B90F8B-9D0F-4EFE-BB1F-231A1EC8D54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3B9B4222-61DD-4F1B-82BB-7523A5E532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21AC31-0820-4540-BEF7-8D19504ADDF0}" type="slidenum">
              <a:rPr lang="zh-CN" altLang="en-US" smtClean="0"/>
            </a:fld>
            <a:endParaRPr lang="zh-CN" altLang="en-US"/>
          </a:p>
        </p:txBody>
      </p:sp>
    </p:spTree>
  </p:cSld>
  <p:clrMapOvr>
    <a:masterClrMapping/>
  </p:clrMapOvr>
  <p:transition spd="med" advClick="0" advTm="30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B9B4222-61DD-4F1B-82BB-7523A5E532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21AC31-0820-4540-BEF7-8D19504ADDF0}" type="slidenum">
              <a:rPr lang="zh-CN" altLang="en-US" smtClean="0"/>
            </a:fld>
            <a:endParaRPr lang="zh-CN" altLang="en-US"/>
          </a:p>
        </p:txBody>
      </p:sp>
    </p:spTree>
  </p:cSld>
  <p:clrMapOvr>
    <a:masterClrMapping/>
  </p:clrMapOvr>
  <p:transition spd="med" advClick="0" advTm="30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B9B4222-61DD-4F1B-82BB-7523A5E532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21AC31-0820-4540-BEF7-8D19504ADDF0}" type="slidenum">
              <a:rPr lang="zh-CN" altLang="en-US" smtClean="0"/>
            </a:fld>
            <a:endParaRPr lang="zh-CN" altLang="en-US"/>
          </a:p>
        </p:txBody>
      </p:sp>
    </p:spTree>
  </p:cSld>
  <p:clrMapOvr>
    <a:masterClrMapping/>
  </p:clrMapOvr>
  <p:transition spd="med" advClick="0" advTm="30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B9B4222-61DD-4F1B-82BB-7523A5E532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21AC31-0820-4540-BEF7-8D19504ADDF0}" type="slidenum">
              <a:rPr lang="zh-CN" altLang="en-US" smtClean="0"/>
            </a:fld>
            <a:endParaRPr lang="zh-CN" altLang="en-US"/>
          </a:p>
        </p:txBody>
      </p:sp>
    </p:spTree>
  </p:cSld>
  <p:clrMapOvr>
    <a:masterClrMapping/>
  </p:clrMapOvr>
  <p:transition spd="med" advClick="0" advTm="30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B9B4222-61DD-4F1B-82BB-7523A5E532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21AC31-0820-4540-BEF7-8D19504ADDF0}" type="slidenum">
              <a:rPr lang="zh-CN" altLang="en-US" smtClean="0"/>
            </a:fld>
            <a:endParaRPr lang="zh-CN" altLang="en-US"/>
          </a:p>
        </p:txBody>
      </p:sp>
    </p:spTree>
  </p:cSld>
  <p:clrMapOvr>
    <a:masterClrMapping/>
  </p:clrMapOvr>
  <p:transition spd="med" advClick="0" advTm="30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B9B4222-61DD-4F1B-82BB-7523A5E532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21AC31-0820-4540-BEF7-8D19504ADDF0}" type="slidenum">
              <a:rPr lang="zh-CN" altLang="en-US" smtClean="0"/>
            </a:fld>
            <a:endParaRPr lang="zh-CN" altLang="en-US"/>
          </a:p>
        </p:txBody>
      </p:sp>
    </p:spTree>
  </p:cSld>
  <p:clrMapOvr>
    <a:masterClrMapping/>
  </p:clrMapOvr>
  <p:transition spd="med" advClick="0" advTm="30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B9B4222-61DD-4F1B-82BB-7523A5E532A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21AC31-0820-4540-BEF7-8D19504ADDF0}" type="slidenum">
              <a:rPr lang="zh-CN" altLang="en-US" smtClean="0"/>
            </a:fld>
            <a:endParaRPr lang="zh-CN" altLang="en-US"/>
          </a:p>
        </p:txBody>
      </p:sp>
    </p:spTree>
  </p:cSld>
  <p:clrMapOvr>
    <a:masterClrMapping/>
  </p:clrMapOvr>
  <p:transition spd="med" advClick="0" advTm="30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B9B4222-61DD-4F1B-82BB-7523A5E532A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21AC31-0820-4540-BEF7-8D19504ADDF0}" type="slidenum">
              <a:rPr lang="zh-CN" altLang="en-US" smtClean="0"/>
            </a:fld>
            <a:endParaRPr lang="zh-CN" altLang="en-US"/>
          </a:p>
        </p:txBody>
      </p:sp>
    </p:spTree>
  </p:cSld>
  <p:clrMapOvr>
    <a:masterClrMapping/>
  </p:clrMapOvr>
  <p:transition spd="med" advClick="0" advTm="30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B9B4222-61DD-4F1B-82BB-7523A5E532A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21AC31-0820-4540-BEF7-8D19504ADDF0}" type="slidenum">
              <a:rPr lang="zh-CN" altLang="en-US" smtClean="0"/>
            </a:fld>
            <a:endParaRPr lang="zh-CN" altLang="en-US"/>
          </a:p>
        </p:txBody>
      </p:sp>
    </p:spTree>
  </p:cSld>
  <p:clrMapOvr>
    <a:masterClrMapping/>
  </p:clrMapOvr>
  <p:transition spd="med" advClick="0" advTm="30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B9B4222-61DD-4F1B-82BB-7523A5E532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21AC31-0820-4540-BEF7-8D19504ADDF0}" type="slidenum">
              <a:rPr lang="zh-CN" altLang="en-US" smtClean="0"/>
            </a:fld>
            <a:endParaRPr lang="zh-CN" altLang="en-US"/>
          </a:p>
        </p:txBody>
      </p:sp>
    </p:spTree>
  </p:cSld>
  <p:clrMapOvr>
    <a:masterClrMapping/>
  </p:clrMapOvr>
  <p:transition spd="med" advClick="0" advTm="30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B9B4222-61DD-4F1B-82BB-7523A5E532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21AC31-0820-4540-BEF7-8D19504ADDF0}" type="slidenum">
              <a:rPr lang="zh-CN" altLang="en-US" smtClean="0"/>
            </a:fld>
            <a:endParaRPr lang="zh-CN" altLang="en-US"/>
          </a:p>
        </p:txBody>
      </p:sp>
    </p:spTree>
  </p:cSld>
  <p:clrMapOvr>
    <a:masterClrMapping/>
  </p:clrMapOvr>
  <p:transition spd="med" advClick="0" advTm="300">
    <p:pull/>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B4222-61DD-4F1B-82BB-7523A5E532A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21AC31-0820-4540-BEF7-8D19504ADDF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advClick="0" advTm="30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6" Type="http://schemas.openxmlformats.org/officeDocument/2006/relationships/notesSlide" Target="../notesSlides/notesSlide11.xml"/><Relationship Id="rId15" Type="http://schemas.openxmlformats.org/officeDocument/2006/relationships/slideLayout" Target="../slideLayouts/slideLayout7.xml"/><Relationship Id="rId14" Type="http://schemas.openxmlformats.org/officeDocument/2006/relationships/image" Target="../media/image10.png"/><Relationship Id="rId13" Type="http://schemas.openxmlformats.org/officeDocument/2006/relationships/hyperlink" Target="&#39135;&#19968;&#28857;&#32593;&#19978;&#28857;&#39184;\index.html" TargetMode="Externa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20.wmf"/><Relationship Id="rId2" Type="http://schemas.openxmlformats.org/officeDocument/2006/relationships/oleObject" Target="../embeddings/oleObject1.bin"/><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23.png"/><Relationship Id="rId2" Type="http://schemas.microsoft.com/office/2007/relationships/media" Target="file:///C:\Users\97929\Desktop\2.mp4" TargetMode="External"/><Relationship Id="rId1" Type="http://schemas.openxmlformats.org/officeDocument/2006/relationships/video" Target="file:///C:\Users\97929\Desktop\2.mp4" TargetMode="Externa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24.png"/><Relationship Id="rId2" Type="http://schemas.microsoft.com/office/2007/relationships/media" Target="file:///C:\Users\97929\Desktop\&#20851;&#20110;&#25105;&#20204;%20-%20Google%20Chrome%202017_11_3%2022_08_22.mp4" TargetMode="External"/><Relationship Id="rId1" Type="http://schemas.openxmlformats.org/officeDocument/2006/relationships/video" Target="file:///C:\Users\97929\Desktop\&#20851;&#20110;&#25105;&#20204;%20-%20Google%20Chrome%202017_11_3%2022_08_22.mp4" TargetMode="Externa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37.jpe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CDCDC">
            <a:alpha val="72000"/>
          </a:srgbClr>
        </a:solidFill>
        <a:effectLst/>
      </p:bgPr>
    </p:bg>
    <p:spTree>
      <p:nvGrpSpPr>
        <p:cNvPr id="1" name=""/>
        <p:cNvGrpSpPr/>
        <p:nvPr/>
      </p:nvGrpSpPr>
      <p:grpSpPr>
        <a:xfrm>
          <a:off x="0" y="0"/>
          <a:ext cx="0" cy="0"/>
          <a:chOff x="0" y="0"/>
          <a:chExt cx="0" cy="0"/>
        </a:xfrm>
      </p:grpSpPr>
      <p:grpSp>
        <p:nvGrpSpPr>
          <p:cNvPr id="10" name="组合 9"/>
          <p:cNvGrpSpPr/>
          <p:nvPr/>
        </p:nvGrpSpPr>
        <p:grpSpPr>
          <a:xfrm>
            <a:off x="4203593" y="1678817"/>
            <a:ext cx="7474585" cy="2651925"/>
            <a:chOff x="4223913" y="1293559"/>
            <a:chExt cx="7474585" cy="2651925"/>
          </a:xfrm>
        </p:grpSpPr>
        <p:sp>
          <p:nvSpPr>
            <p:cNvPr id="5" name="矩形 4"/>
            <p:cNvSpPr/>
            <p:nvPr/>
          </p:nvSpPr>
          <p:spPr>
            <a:xfrm>
              <a:off x="4223913" y="1293559"/>
              <a:ext cx="7474585" cy="1053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8000" b="1" dirty="0">
                  <a:solidFill>
                    <a:srgbClr val="FF4E00"/>
                  </a:solidFill>
                  <a:uFillTx/>
                </a:rPr>
                <a:t>思途杯</a:t>
              </a:r>
              <a:endParaRPr lang="zh-CN" altLang="en-US" sz="8000" b="1" dirty="0">
                <a:solidFill>
                  <a:srgbClr val="FF4E00"/>
                </a:solidFill>
                <a:uFillTx/>
              </a:endParaRPr>
            </a:p>
          </p:txBody>
        </p:sp>
        <p:sp>
          <p:nvSpPr>
            <p:cNvPr id="6" name="矩形 5"/>
            <p:cNvSpPr/>
            <p:nvPr/>
          </p:nvSpPr>
          <p:spPr>
            <a:xfrm>
              <a:off x="4223913" y="2859323"/>
              <a:ext cx="7474442" cy="1086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4000" b="1" dirty="0">
                  <a:solidFill>
                    <a:srgbClr val="FF4E00"/>
                  </a:solidFill>
                  <a:latin typeface="宋体" panose="02010600030101010101" pitchFamily="2" charset="-122"/>
                  <a:ea typeface="宋体" panose="02010600030101010101" pitchFamily="2" charset="-122"/>
                </a:rPr>
                <a:t>参赛团队：举国欢庆十九大         </a:t>
              </a:r>
              <a:endParaRPr lang="zh-CN" altLang="en-US" sz="4000" b="1" dirty="0">
                <a:solidFill>
                  <a:srgbClr val="FF4E00"/>
                </a:solidFill>
                <a:latin typeface="宋体" panose="02010600030101010101" pitchFamily="2" charset="-122"/>
                <a:ea typeface="宋体" panose="02010600030101010101" pitchFamily="2" charset="-122"/>
              </a:endParaRPr>
            </a:p>
            <a:p>
              <a:pPr algn="l"/>
              <a:r>
                <a:rPr lang="zh-CN" altLang="en-US" sz="4000" b="1" dirty="0">
                  <a:solidFill>
                    <a:srgbClr val="FF4E00"/>
                  </a:solidFill>
                  <a:latin typeface="宋体" panose="02010600030101010101" pitchFamily="2" charset="-122"/>
                  <a:ea typeface="宋体" panose="02010600030101010101" pitchFamily="2" charset="-122"/>
                </a:rPr>
                <a:t>参赛作品：食一点网上点餐网站</a:t>
              </a:r>
              <a:endParaRPr lang="zh-CN" altLang="en-US" sz="4000" b="1" dirty="0">
                <a:solidFill>
                  <a:srgbClr val="FF4E00"/>
                </a:solidFill>
                <a:latin typeface="宋体" panose="02010600030101010101" pitchFamily="2" charset="-122"/>
                <a:ea typeface="宋体" panose="02010600030101010101" pitchFamily="2" charset="-122"/>
              </a:endParaRPr>
            </a:p>
          </p:txBody>
        </p:sp>
      </p:grpSp>
      <p:pic>
        <p:nvPicPr>
          <p:cNvPr id="2" name="图片 1" descr="1"/>
          <p:cNvPicPr>
            <a:picLocks noChangeAspect="1"/>
          </p:cNvPicPr>
          <p:nvPr/>
        </p:nvPicPr>
        <p:blipFill>
          <a:blip r:embed="rId1"/>
          <a:stretch>
            <a:fillRect/>
          </a:stretch>
        </p:blipFill>
        <p:spPr>
          <a:xfrm>
            <a:off x="238125" y="149860"/>
            <a:ext cx="3587750" cy="96774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84050" y="-1275082"/>
            <a:ext cx="4424568" cy="4009574"/>
            <a:chOff x="-1373255" y="-1275082"/>
            <a:chExt cx="4424568" cy="4009574"/>
          </a:xfrm>
        </p:grpSpPr>
        <p:grpSp>
          <p:nvGrpSpPr>
            <p:cNvPr id="6" name="组合 5"/>
            <p:cNvGrpSpPr/>
            <p:nvPr/>
          </p:nvGrpSpPr>
          <p:grpSpPr>
            <a:xfrm rot="1582098">
              <a:off x="-1373255" y="-1275082"/>
              <a:ext cx="2746510" cy="4009574"/>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4E00"/>
                  </a:solidFill>
                </a:endParaRPr>
              </a:p>
            </p:txBody>
          </p:sp>
          <p:sp>
            <p:nvSpPr>
              <p:cNvPr id="4" name="矩形: 圆角 3"/>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76471" y="6313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FF4E00"/>
                  </a:solidFill>
                  <a:latin typeface="+mj-ea"/>
                </a:rPr>
                <a:t>功能介绍</a:t>
              </a:r>
              <a:endParaRPr lang="zh-CN" altLang="en-US" sz="2400" dirty="0">
                <a:solidFill>
                  <a:srgbClr val="FF4E00"/>
                </a:solidFill>
                <a:latin typeface="+mj-ea"/>
              </a:endParaRPr>
            </a:p>
          </p:txBody>
        </p:sp>
      </p:grpSp>
      <p:grpSp>
        <p:nvGrpSpPr>
          <p:cNvPr id="8" name="组合 7"/>
          <p:cNvGrpSpPr/>
          <p:nvPr/>
        </p:nvGrpSpPr>
        <p:grpSpPr>
          <a:xfrm>
            <a:off x="1390015" y="2251075"/>
            <a:ext cx="2633980" cy="3746500"/>
            <a:chOff x="2189" y="3545"/>
            <a:chExt cx="4148" cy="5900"/>
          </a:xfrm>
        </p:grpSpPr>
        <p:grpSp>
          <p:nvGrpSpPr>
            <p:cNvPr id="24" name="组合 23"/>
            <p:cNvGrpSpPr/>
            <p:nvPr/>
          </p:nvGrpSpPr>
          <p:grpSpPr>
            <a:xfrm>
              <a:off x="2189" y="3545"/>
              <a:ext cx="4148" cy="5901"/>
              <a:chOff x="1389822" y="2250929"/>
              <a:chExt cx="2633870" cy="3747053"/>
            </a:xfrm>
          </p:grpSpPr>
          <p:sp>
            <p:nvSpPr>
              <p:cNvPr id="11" name="矩形: 圆角 10"/>
              <p:cNvSpPr/>
              <p:nvPr/>
            </p:nvSpPr>
            <p:spPr>
              <a:xfrm>
                <a:off x="1389822" y="2250929"/>
                <a:ext cx="2633870" cy="3747053"/>
              </a:xfrm>
              <a:prstGeom prst="roundRect">
                <a:avLst/>
              </a:prstGeom>
              <a:noFill/>
              <a:ln w="12700">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1661681" y="3686579"/>
                <a:ext cx="2090150" cy="1412003"/>
                <a:chOff x="5017867" y="3676640"/>
                <a:chExt cx="2090150" cy="1412003"/>
              </a:xfrm>
            </p:grpSpPr>
            <p:sp>
              <p:nvSpPr>
                <p:cNvPr id="19" name="文本框 18"/>
                <p:cNvSpPr txBox="1"/>
                <p:nvPr/>
              </p:nvSpPr>
              <p:spPr>
                <a:xfrm>
                  <a:off x="5124029" y="4443483"/>
                  <a:ext cx="1877828" cy="645160"/>
                </a:xfrm>
                <a:prstGeom prst="rect">
                  <a:avLst/>
                </a:prstGeom>
                <a:noFill/>
              </p:spPr>
              <p:txBody>
                <a:bodyPr wrap="square" rtlCol="0">
                  <a:spAutoFit/>
                </a:bodyPr>
                <a:lstStyle/>
                <a:p>
                  <a:pPr algn="ctr">
                    <a:lnSpc>
                      <a:spcPct val="150000"/>
                    </a:lnSpc>
                  </a:pPr>
                  <a:r>
                    <a:rPr lang="zh-CN" altLang="en-US" sz="1200" dirty="0">
                      <a:solidFill>
                        <a:srgbClr val="FF4E00"/>
                      </a:solidFill>
                    </a:rPr>
                    <a:t>人均消费</a:t>
                  </a:r>
                  <a:r>
                    <a:rPr lang="en-US" altLang="zh-CN" sz="1200" dirty="0">
                      <a:solidFill>
                        <a:srgbClr val="FF4E00"/>
                      </a:solidFill>
                    </a:rPr>
                    <a:t>100</a:t>
                  </a:r>
                  <a:r>
                    <a:rPr lang="zh-CN" altLang="en-US" sz="1200" dirty="0">
                      <a:solidFill>
                        <a:srgbClr val="FF4E00"/>
                      </a:solidFill>
                    </a:rPr>
                    <a:t>元</a:t>
                  </a:r>
                  <a:endParaRPr lang="zh-CN" altLang="en-US" sz="1200" dirty="0">
                    <a:solidFill>
                      <a:srgbClr val="FF4E00"/>
                    </a:solidFill>
                  </a:endParaRPr>
                </a:p>
                <a:p>
                  <a:pPr algn="ctr">
                    <a:lnSpc>
                      <a:spcPct val="150000"/>
                    </a:lnSpc>
                  </a:pPr>
                  <a:r>
                    <a:rPr lang="zh-CN" altLang="en-US" sz="1200" dirty="0">
                      <a:solidFill>
                        <a:srgbClr val="FF4E00"/>
                      </a:solidFill>
                    </a:rPr>
                    <a:t>网上预定餐饮网站</a:t>
                  </a:r>
                  <a:endParaRPr lang="zh-CN" altLang="en-US" sz="1200" dirty="0">
                    <a:solidFill>
                      <a:srgbClr val="FF4E00"/>
                    </a:solidFill>
                  </a:endParaRPr>
                </a:p>
              </p:txBody>
            </p:sp>
            <p:sp>
              <p:nvSpPr>
                <p:cNvPr id="20" name="矩形 19"/>
                <p:cNvSpPr/>
                <p:nvPr/>
              </p:nvSpPr>
              <p:spPr>
                <a:xfrm>
                  <a:off x="5017867" y="3676640"/>
                  <a:ext cx="209015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dirty="0">
                      <a:solidFill>
                        <a:srgbClr val="FF4E00"/>
                      </a:solidFill>
                    </a:rPr>
                    <a:t>网站定位</a:t>
                  </a:r>
                  <a:endParaRPr lang="zh-CN" altLang="en-US" sz="2400" dirty="0">
                    <a:solidFill>
                      <a:srgbClr val="FF4E00"/>
                    </a:solidFill>
                  </a:endParaRPr>
                </a:p>
              </p:txBody>
            </p:sp>
          </p:grpSp>
        </p:grpSp>
        <p:pic>
          <p:nvPicPr>
            <p:cNvPr id="27" name="图片 26" descr="互联网餐厅"/>
            <p:cNvPicPr>
              <a:picLocks noChangeAspect="1"/>
            </p:cNvPicPr>
            <p:nvPr/>
          </p:nvPicPr>
          <p:blipFill>
            <a:blip r:embed="rId1"/>
            <a:stretch>
              <a:fillRect/>
            </a:stretch>
          </p:blipFill>
          <p:spPr>
            <a:xfrm>
              <a:off x="3584" y="4270"/>
              <a:ext cx="1357" cy="1357"/>
            </a:xfrm>
            <a:prstGeom prst="rect">
              <a:avLst/>
            </a:prstGeom>
          </p:spPr>
        </p:pic>
      </p:grpSp>
      <p:grpSp>
        <p:nvGrpSpPr>
          <p:cNvPr id="13" name="组合 12"/>
          <p:cNvGrpSpPr/>
          <p:nvPr/>
        </p:nvGrpSpPr>
        <p:grpSpPr>
          <a:xfrm>
            <a:off x="4779010" y="2251075"/>
            <a:ext cx="2633980" cy="3746500"/>
            <a:chOff x="7526" y="3545"/>
            <a:chExt cx="4148" cy="5900"/>
          </a:xfrm>
        </p:grpSpPr>
        <p:grpSp>
          <p:nvGrpSpPr>
            <p:cNvPr id="25" name="组合 24"/>
            <p:cNvGrpSpPr/>
            <p:nvPr/>
          </p:nvGrpSpPr>
          <p:grpSpPr>
            <a:xfrm>
              <a:off x="7526" y="3545"/>
              <a:ext cx="4148" cy="5901"/>
              <a:chOff x="4779065" y="2250929"/>
              <a:chExt cx="2633870" cy="3747053"/>
            </a:xfrm>
          </p:grpSpPr>
          <p:sp>
            <p:nvSpPr>
              <p:cNvPr id="10" name="矩形: 圆角 9"/>
              <p:cNvSpPr/>
              <p:nvPr/>
            </p:nvSpPr>
            <p:spPr>
              <a:xfrm>
                <a:off x="4779065" y="2250929"/>
                <a:ext cx="2633870" cy="3747053"/>
              </a:xfrm>
              <a:prstGeom prst="roundRect">
                <a:avLst/>
              </a:prstGeom>
              <a:noFill/>
              <a:ln w="12700">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050924" y="3686579"/>
                <a:ext cx="2090150" cy="1588333"/>
                <a:chOff x="5017867" y="3676640"/>
                <a:chExt cx="2090150" cy="1588333"/>
              </a:xfrm>
            </p:grpSpPr>
            <p:sp>
              <p:nvSpPr>
                <p:cNvPr id="16" name="文本框 15"/>
                <p:cNvSpPr txBox="1"/>
                <p:nvPr/>
              </p:nvSpPr>
              <p:spPr>
                <a:xfrm>
                  <a:off x="5123394" y="4342953"/>
                  <a:ext cx="1877828" cy="922020"/>
                </a:xfrm>
                <a:prstGeom prst="rect">
                  <a:avLst/>
                </a:prstGeom>
                <a:noFill/>
              </p:spPr>
              <p:txBody>
                <a:bodyPr wrap="square" rtlCol="0">
                  <a:spAutoFit/>
                </a:bodyPr>
                <a:lstStyle/>
                <a:p>
                  <a:pPr algn="ctr">
                    <a:lnSpc>
                      <a:spcPct val="150000"/>
                    </a:lnSpc>
                  </a:pPr>
                  <a:r>
                    <a:rPr lang="zh-CN" altLang="en-US" sz="1200" dirty="0">
                      <a:solidFill>
                        <a:srgbClr val="FF4E00"/>
                      </a:solidFill>
                    </a:rPr>
                    <a:t>介绍企业</a:t>
                  </a:r>
                  <a:endParaRPr lang="zh-CN" altLang="en-US" sz="1200" dirty="0">
                    <a:solidFill>
                      <a:srgbClr val="FF4E00"/>
                    </a:solidFill>
                  </a:endParaRPr>
                </a:p>
                <a:p>
                  <a:pPr algn="ctr">
                    <a:lnSpc>
                      <a:spcPct val="150000"/>
                    </a:lnSpc>
                  </a:pPr>
                  <a:r>
                    <a:rPr lang="zh-CN" altLang="en-US" sz="1200" dirty="0">
                      <a:solidFill>
                        <a:srgbClr val="FF4E00"/>
                      </a:solidFill>
                    </a:rPr>
                    <a:t>网上预订</a:t>
                  </a:r>
                  <a:endParaRPr lang="zh-CN" altLang="en-US" sz="1200" dirty="0">
                    <a:solidFill>
                      <a:srgbClr val="FF4E00"/>
                    </a:solidFill>
                  </a:endParaRPr>
                </a:p>
                <a:p>
                  <a:pPr algn="ctr">
                    <a:lnSpc>
                      <a:spcPct val="150000"/>
                    </a:lnSpc>
                  </a:pPr>
                  <a:r>
                    <a:rPr lang="zh-CN" altLang="en-US" sz="1200" dirty="0">
                      <a:solidFill>
                        <a:srgbClr val="FF4E00"/>
                      </a:solidFill>
                    </a:rPr>
                    <a:t>互动交流</a:t>
                  </a:r>
                  <a:endParaRPr lang="zh-CN" altLang="en-US" sz="1200" dirty="0">
                    <a:solidFill>
                      <a:srgbClr val="FF4E00"/>
                    </a:solidFill>
                  </a:endParaRPr>
                </a:p>
              </p:txBody>
            </p:sp>
            <p:sp>
              <p:nvSpPr>
                <p:cNvPr id="17" name="矩形 16"/>
                <p:cNvSpPr/>
                <p:nvPr/>
              </p:nvSpPr>
              <p:spPr>
                <a:xfrm>
                  <a:off x="5017867" y="3676640"/>
                  <a:ext cx="209015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dirty="0">
                      <a:solidFill>
                        <a:srgbClr val="FF4E00"/>
                      </a:solidFill>
                    </a:rPr>
                    <a:t>总体功能</a:t>
                  </a:r>
                  <a:endParaRPr lang="zh-CN" altLang="en-US" sz="2400" dirty="0">
                    <a:solidFill>
                      <a:srgbClr val="FF4E00"/>
                    </a:solidFill>
                  </a:endParaRPr>
                </a:p>
              </p:txBody>
            </p:sp>
          </p:grpSp>
        </p:grpSp>
        <p:pic>
          <p:nvPicPr>
            <p:cNvPr id="28" name="图片 27" descr="功能"/>
            <p:cNvPicPr>
              <a:picLocks noChangeAspect="1"/>
            </p:cNvPicPr>
            <p:nvPr/>
          </p:nvPicPr>
          <p:blipFill>
            <a:blip r:embed="rId2"/>
            <a:stretch>
              <a:fillRect/>
            </a:stretch>
          </p:blipFill>
          <p:spPr>
            <a:xfrm>
              <a:off x="8997" y="4270"/>
              <a:ext cx="1204" cy="1204"/>
            </a:xfrm>
            <a:prstGeom prst="rect">
              <a:avLst/>
            </a:prstGeom>
          </p:spPr>
        </p:pic>
      </p:grpSp>
      <p:grpSp>
        <p:nvGrpSpPr>
          <p:cNvPr id="14" name="组合 13"/>
          <p:cNvGrpSpPr/>
          <p:nvPr/>
        </p:nvGrpSpPr>
        <p:grpSpPr>
          <a:xfrm>
            <a:off x="8168005" y="2251075"/>
            <a:ext cx="2633980" cy="3746500"/>
            <a:chOff x="12863" y="3545"/>
            <a:chExt cx="4148" cy="5900"/>
          </a:xfrm>
        </p:grpSpPr>
        <p:grpSp>
          <p:nvGrpSpPr>
            <p:cNvPr id="26" name="组合 25"/>
            <p:cNvGrpSpPr/>
            <p:nvPr/>
          </p:nvGrpSpPr>
          <p:grpSpPr>
            <a:xfrm>
              <a:off x="12863" y="3545"/>
              <a:ext cx="4148" cy="5901"/>
              <a:chOff x="8168308" y="2250929"/>
              <a:chExt cx="2633870" cy="3747053"/>
            </a:xfrm>
          </p:grpSpPr>
          <p:sp>
            <p:nvSpPr>
              <p:cNvPr id="12" name="矩形: 圆角 11"/>
              <p:cNvSpPr/>
              <p:nvPr/>
            </p:nvSpPr>
            <p:spPr>
              <a:xfrm>
                <a:off x="8168308" y="2250929"/>
                <a:ext cx="2633870" cy="3747053"/>
              </a:xfrm>
              <a:prstGeom prst="roundRect">
                <a:avLst/>
              </a:prstGeom>
              <a:noFill/>
              <a:ln w="12700">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440167" y="3686579"/>
                <a:ext cx="2090150" cy="1588333"/>
                <a:chOff x="5017867" y="3676640"/>
                <a:chExt cx="2090150" cy="1588333"/>
              </a:xfrm>
            </p:grpSpPr>
            <p:sp>
              <p:nvSpPr>
                <p:cNvPr id="22" name="文本框 21"/>
                <p:cNvSpPr txBox="1"/>
                <p:nvPr/>
              </p:nvSpPr>
              <p:spPr>
                <a:xfrm>
                  <a:off x="5124664" y="4342953"/>
                  <a:ext cx="1877828" cy="922020"/>
                </a:xfrm>
                <a:prstGeom prst="rect">
                  <a:avLst/>
                </a:prstGeom>
                <a:noFill/>
              </p:spPr>
              <p:txBody>
                <a:bodyPr wrap="square" rtlCol="0">
                  <a:spAutoFit/>
                </a:bodyPr>
                <a:lstStyle/>
                <a:p>
                  <a:pPr algn="ctr">
                    <a:lnSpc>
                      <a:spcPct val="150000"/>
                    </a:lnSpc>
                  </a:pPr>
                  <a:r>
                    <a:rPr lang="zh-CN" altLang="en-US" sz="1200" dirty="0">
                      <a:solidFill>
                        <a:srgbClr val="FF4E00"/>
                      </a:solidFill>
                    </a:rPr>
                    <a:t>布局清晰简单</a:t>
                  </a:r>
                  <a:endParaRPr lang="zh-CN" altLang="en-US" sz="1200" dirty="0">
                    <a:solidFill>
                      <a:srgbClr val="FF4E00"/>
                    </a:solidFill>
                  </a:endParaRPr>
                </a:p>
                <a:p>
                  <a:pPr algn="ctr">
                    <a:lnSpc>
                      <a:spcPct val="150000"/>
                    </a:lnSpc>
                  </a:pPr>
                  <a:r>
                    <a:rPr lang="zh-CN" altLang="en-US" sz="1200" dirty="0">
                      <a:solidFill>
                        <a:srgbClr val="FF4E00"/>
                      </a:solidFill>
                    </a:rPr>
                    <a:t>色彩鲜明</a:t>
                  </a:r>
                  <a:endParaRPr lang="zh-CN" altLang="en-US" sz="1200" dirty="0">
                    <a:solidFill>
                      <a:srgbClr val="FF4E00"/>
                    </a:solidFill>
                  </a:endParaRPr>
                </a:p>
                <a:p>
                  <a:pPr algn="ctr">
                    <a:lnSpc>
                      <a:spcPct val="150000"/>
                    </a:lnSpc>
                  </a:pPr>
                  <a:r>
                    <a:rPr lang="zh-CN" altLang="en-US" sz="1200" dirty="0">
                      <a:solidFill>
                        <a:srgbClr val="FF4E00"/>
                      </a:solidFill>
                    </a:rPr>
                    <a:t>温暖大方整洁</a:t>
                  </a:r>
                  <a:endParaRPr lang="zh-CN" altLang="en-US" sz="1200" dirty="0">
                    <a:solidFill>
                      <a:srgbClr val="FF4E00"/>
                    </a:solidFill>
                  </a:endParaRPr>
                </a:p>
              </p:txBody>
            </p:sp>
            <p:sp>
              <p:nvSpPr>
                <p:cNvPr id="23" name="矩形 22"/>
                <p:cNvSpPr/>
                <p:nvPr/>
              </p:nvSpPr>
              <p:spPr>
                <a:xfrm>
                  <a:off x="5017867" y="3676640"/>
                  <a:ext cx="209015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dirty="0">
                      <a:solidFill>
                        <a:srgbClr val="FF4E00"/>
                      </a:solidFill>
                    </a:rPr>
                    <a:t>网站风格</a:t>
                  </a:r>
                  <a:endParaRPr lang="zh-CN" altLang="en-US" sz="2400" dirty="0">
                    <a:solidFill>
                      <a:srgbClr val="FF4E00"/>
                    </a:solidFill>
                  </a:endParaRPr>
                </a:p>
              </p:txBody>
            </p:sp>
          </p:grpSp>
        </p:grpSp>
        <p:pic>
          <p:nvPicPr>
            <p:cNvPr id="29" name="图片 28" descr="风格"/>
            <p:cNvPicPr>
              <a:picLocks noChangeAspect="1"/>
            </p:cNvPicPr>
            <p:nvPr/>
          </p:nvPicPr>
          <p:blipFill>
            <a:blip r:embed="rId3"/>
            <a:stretch>
              <a:fillRect/>
            </a:stretch>
          </p:blipFill>
          <p:spPr>
            <a:xfrm>
              <a:off x="14290" y="4270"/>
              <a:ext cx="1293" cy="1293"/>
            </a:xfrm>
            <a:prstGeom prst="rect">
              <a:avLst/>
            </a:prstGeom>
          </p:spPr>
        </p:pic>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grpSp>
        <p:nvGrpSpPr>
          <p:cNvPr id="9" name="组合 8"/>
          <p:cNvGrpSpPr/>
          <p:nvPr/>
        </p:nvGrpSpPr>
        <p:grpSpPr>
          <a:xfrm>
            <a:off x="-1373255" y="-1275082"/>
            <a:ext cx="4424568" cy="4009574"/>
            <a:chOff x="-1373255" y="-1275082"/>
            <a:chExt cx="4424568" cy="4009574"/>
          </a:xfrm>
        </p:grpSpPr>
        <p:grpSp>
          <p:nvGrpSpPr>
            <p:cNvPr id="6" name="组合 5"/>
            <p:cNvGrpSpPr/>
            <p:nvPr/>
          </p:nvGrpSpPr>
          <p:grpSpPr>
            <a:xfrm rot="1582098">
              <a:off x="-1373255" y="-1275082"/>
              <a:ext cx="2746510" cy="4009574"/>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76471" y="6313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FF4E00"/>
                  </a:solidFill>
                  <a:latin typeface="+mj-ea"/>
                </a:rPr>
                <a:t>功能介绍</a:t>
              </a:r>
              <a:endParaRPr lang="zh-CN" altLang="en-US" sz="2400" dirty="0">
                <a:solidFill>
                  <a:srgbClr val="FF4E00"/>
                </a:solidFill>
                <a:latin typeface="+mj-ea"/>
              </a:endParaRPr>
            </a:p>
          </p:txBody>
        </p:sp>
      </p:grpSp>
      <p:grpSp>
        <p:nvGrpSpPr>
          <p:cNvPr id="12" name="组合 11"/>
          <p:cNvGrpSpPr/>
          <p:nvPr/>
        </p:nvGrpSpPr>
        <p:grpSpPr>
          <a:xfrm rot="18115931" flipH="1">
            <a:off x="9193793" y="-1416383"/>
            <a:ext cx="3185430" cy="4650344"/>
            <a:chOff x="-3138530" y="-2579087"/>
            <a:chExt cx="9203382" cy="13435834"/>
          </a:xfrm>
        </p:grpSpPr>
        <p:sp>
          <p:nvSpPr>
            <p:cNvPr id="8" name="矩形: 圆角 12"/>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圆角 13"/>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圆角 14"/>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074" name="任意多边形 13"/>
          <p:cNvSpPr>
            <a:spLocks noChangeArrowheads="1"/>
          </p:cNvSpPr>
          <p:nvPr>
            <p:custDataLst>
              <p:tags r:id="rId1"/>
            </p:custDataLst>
          </p:nvPr>
        </p:nvSpPr>
        <p:spPr bwMode="auto">
          <a:xfrm>
            <a:off x="3743325" y="2956878"/>
            <a:ext cx="3848100" cy="1416050"/>
          </a:xfrm>
          <a:custGeom>
            <a:avLst/>
            <a:gdLst>
              <a:gd name="T0" fmla="*/ 0 w 3848947"/>
              <a:gd name="T1" fmla="*/ 1416050 h 1415848"/>
              <a:gd name="T2" fmla="*/ 1924050 w 3848947"/>
              <a:gd name="T3" fmla="*/ 0 h 1415848"/>
              <a:gd name="T4" fmla="*/ 3848100 w 3848947"/>
              <a:gd name="T5" fmla="*/ 1416050 h 1415848"/>
              <a:gd name="T6" fmla="*/ 0 60000 65536"/>
              <a:gd name="T7" fmla="*/ 0 60000 65536"/>
              <a:gd name="T8" fmla="*/ 0 60000 65536"/>
              <a:gd name="T9" fmla="*/ 0 w 3848947"/>
              <a:gd name="T10" fmla="*/ 0 h 1415848"/>
              <a:gd name="T11" fmla="*/ 3848947 w 3848947"/>
              <a:gd name="T12" fmla="*/ 1415848 h 1415848"/>
            </a:gdLst>
            <a:ahLst/>
            <a:cxnLst>
              <a:cxn ang="T6">
                <a:pos x="T0" y="T1"/>
              </a:cxn>
              <a:cxn ang="T7">
                <a:pos x="T2" y="T3"/>
              </a:cxn>
              <a:cxn ang="T8">
                <a:pos x="T4" y="T5"/>
              </a:cxn>
            </a:cxnLst>
            <a:rect l="T9" t="T10" r="T11" b="T12"/>
            <a:pathLst>
              <a:path w="3848947" h="1415848">
                <a:moveTo>
                  <a:pt x="0" y="1415848"/>
                </a:moveTo>
                <a:cubicBezTo>
                  <a:pt x="255130" y="595577"/>
                  <a:pt x="1020249" y="0"/>
                  <a:pt x="1924473" y="0"/>
                </a:cubicBezTo>
                <a:cubicBezTo>
                  <a:pt x="2828697" y="0"/>
                  <a:pt x="3593816" y="595577"/>
                  <a:pt x="3848947" y="1415848"/>
                </a:cubicBezTo>
              </a:path>
            </a:pathLst>
          </a:custGeom>
          <a:noFill/>
          <a:ln w="38100" cap="flat" cmpd="sng">
            <a:solidFill>
              <a:srgbClr val="FF4E00"/>
            </a:solidFill>
            <a:bevel/>
          </a:ln>
          <a:extLst>
            <a:ext uri="{909E8E84-426E-40DD-AFC4-6F175D3DCCD1}">
              <a14:hiddenFill xmlns:a14="http://schemas.microsoft.com/office/drawing/2010/main">
                <a:solidFill>
                  <a:srgbClr val="FFFFFF"/>
                </a:solidFill>
              </a14:hiddenFill>
            </a:ext>
          </a:extLst>
        </p:spPr>
        <p:txBody>
          <a:bodyPr anchor="ctr">
            <a:normAutofit/>
          </a:bodyPr>
          <a:lstStyle/>
          <a:p>
            <a:endParaRPr lang="zh-CN" altLang="en-US">
              <a:latin typeface="Calibri" panose="020F0502020204030204" charset="0"/>
              <a:ea typeface="宋体" panose="02010600030101010101" pitchFamily="2" charset="-122"/>
            </a:endParaRPr>
          </a:p>
        </p:txBody>
      </p:sp>
      <p:sp>
        <p:nvSpPr>
          <p:cNvPr id="3075" name="椭圆 11"/>
          <p:cNvSpPr>
            <a:spLocks noChangeArrowheads="1"/>
          </p:cNvSpPr>
          <p:nvPr>
            <p:custDataLst>
              <p:tags r:id="rId2"/>
            </p:custDataLst>
          </p:nvPr>
        </p:nvSpPr>
        <p:spPr bwMode="auto">
          <a:xfrm>
            <a:off x="6750050" y="3244215"/>
            <a:ext cx="236538" cy="236538"/>
          </a:xfrm>
          <a:prstGeom prst="ellipse">
            <a:avLst/>
          </a:prstGeom>
          <a:solidFill>
            <a:srgbClr val="FFFFFF"/>
          </a:solidFill>
          <a:ln w="57150">
            <a:solidFill>
              <a:srgbClr val="F99F7B"/>
            </a:solidFill>
            <a:bevel/>
          </a:ln>
        </p:spPr>
        <p:txBody>
          <a:bodyPr anchor="ctr">
            <a:normAutofit fontScale="32500" lnSpcReduction="20000"/>
          </a:bodyPr>
          <a:lstStyle>
            <a:lvl1pPr>
              <a:buFont typeface="Arial" panose="020B0604020202020204" pitchFamily="34" charset="0"/>
              <a:defRPr>
                <a:solidFill>
                  <a:srgbClr val="3F4143"/>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rgbClr val="3F4143"/>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Calibri" panose="020F0502020204030204" charset="0"/>
              <a:ea typeface="宋体" panose="02010600030101010101" pitchFamily="2" charset="-122"/>
            </a:endParaRPr>
          </a:p>
        </p:txBody>
      </p:sp>
      <p:sp>
        <p:nvSpPr>
          <p:cNvPr id="3076" name="椭圆 12"/>
          <p:cNvSpPr>
            <a:spLocks noChangeArrowheads="1"/>
          </p:cNvSpPr>
          <p:nvPr>
            <p:custDataLst>
              <p:tags r:id="rId3"/>
            </p:custDataLst>
          </p:nvPr>
        </p:nvSpPr>
        <p:spPr bwMode="auto">
          <a:xfrm>
            <a:off x="7369178" y="4017331"/>
            <a:ext cx="238125" cy="236537"/>
          </a:xfrm>
          <a:prstGeom prst="ellipse">
            <a:avLst/>
          </a:prstGeom>
          <a:solidFill>
            <a:srgbClr val="FFFFFF"/>
          </a:solidFill>
          <a:ln w="57150">
            <a:solidFill>
              <a:srgbClr val="F5CA73"/>
            </a:solidFill>
            <a:bevel/>
          </a:ln>
        </p:spPr>
        <p:txBody>
          <a:bodyPr anchor="ctr">
            <a:normAutofit fontScale="32500" lnSpcReduction="20000"/>
          </a:bodyPr>
          <a:lstStyle>
            <a:lvl1pPr>
              <a:buFont typeface="Arial" panose="020B0604020202020204" pitchFamily="34" charset="0"/>
              <a:defRPr>
                <a:solidFill>
                  <a:srgbClr val="3F4143"/>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rgbClr val="3F4143"/>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Calibri" panose="020F0502020204030204" charset="0"/>
              <a:ea typeface="宋体" panose="02010600030101010101" pitchFamily="2" charset="-122"/>
            </a:endParaRPr>
          </a:p>
        </p:txBody>
      </p:sp>
      <p:sp>
        <p:nvSpPr>
          <p:cNvPr id="3077" name="椭圆 21"/>
          <p:cNvSpPr>
            <a:spLocks noChangeArrowheads="1"/>
          </p:cNvSpPr>
          <p:nvPr>
            <p:custDataLst>
              <p:tags r:id="rId4"/>
            </p:custDataLst>
          </p:nvPr>
        </p:nvSpPr>
        <p:spPr bwMode="auto">
          <a:xfrm flipH="1">
            <a:off x="5548316" y="2844168"/>
            <a:ext cx="236537" cy="238125"/>
          </a:xfrm>
          <a:prstGeom prst="ellipse">
            <a:avLst/>
          </a:prstGeom>
          <a:solidFill>
            <a:srgbClr val="FFFFFF"/>
          </a:solidFill>
          <a:ln w="57150">
            <a:solidFill>
              <a:srgbClr val="B9DD55"/>
            </a:solidFill>
            <a:bevel/>
          </a:ln>
        </p:spPr>
        <p:txBody>
          <a:bodyPr anchor="ctr">
            <a:normAutofit fontScale="32500" lnSpcReduction="20000"/>
          </a:bodyPr>
          <a:lstStyle>
            <a:lvl1pPr>
              <a:buFont typeface="Arial" panose="020B0604020202020204" pitchFamily="34" charset="0"/>
              <a:defRPr>
                <a:solidFill>
                  <a:srgbClr val="3F4143"/>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rgbClr val="3F4143"/>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9pPr>
          </a:lstStyle>
          <a:p>
            <a:pPr algn="ctr" eaLnBrk="1" hangingPunct="1"/>
            <a:endParaRPr lang="zh-CN" altLang="zh-CN">
              <a:solidFill>
                <a:srgbClr val="F99F7B"/>
              </a:solidFill>
              <a:latin typeface="Calibri" panose="020F0502020204030204" charset="0"/>
              <a:ea typeface="宋体" panose="02010600030101010101" pitchFamily="2" charset="-122"/>
            </a:endParaRPr>
          </a:p>
        </p:txBody>
      </p:sp>
      <p:sp>
        <p:nvSpPr>
          <p:cNvPr id="3078" name="椭圆 22"/>
          <p:cNvSpPr>
            <a:spLocks noChangeArrowheads="1"/>
          </p:cNvSpPr>
          <p:nvPr>
            <p:custDataLst>
              <p:tags r:id="rId5"/>
            </p:custDataLst>
          </p:nvPr>
        </p:nvSpPr>
        <p:spPr bwMode="auto">
          <a:xfrm flipH="1">
            <a:off x="4344991" y="3244215"/>
            <a:ext cx="236537" cy="236538"/>
          </a:xfrm>
          <a:prstGeom prst="ellipse">
            <a:avLst/>
          </a:prstGeom>
          <a:solidFill>
            <a:srgbClr val="FFFFFF"/>
          </a:solidFill>
          <a:ln w="57150">
            <a:solidFill>
              <a:srgbClr val="F5CA73"/>
            </a:solidFill>
            <a:bevel/>
          </a:ln>
        </p:spPr>
        <p:txBody>
          <a:bodyPr anchor="ctr">
            <a:normAutofit fontScale="32500" lnSpcReduction="20000"/>
          </a:bodyPr>
          <a:lstStyle>
            <a:lvl1pPr>
              <a:buFont typeface="Arial" panose="020B0604020202020204" pitchFamily="34" charset="0"/>
              <a:defRPr>
                <a:solidFill>
                  <a:srgbClr val="3F4143"/>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rgbClr val="3F4143"/>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Calibri" panose="020F0502020204030204" charset="0"/>
              <a:ea typeface="宋体" panose="02010600030101010101" pitchFamily="2" charset="-122"/>
            </a:endParaRPr>
          </a:p>
        </p:txBody>
      </p:sp>
      <p:sp>
        <p:nvSpPr>
          <p:cNvPr id="3079" name="椭圆 23"/>
          <p:cNvSpPr>
            <a:spLocks noChangeArrowheads="1"/>
          </p:cNvSpPr>
          <p:nvPr>
            <p:custDataLst>
              <p:tags r:id="rId6"/>
            </p:custDataLst>
          </p:nvPr>
        </p:nvSpPr>
        <p:spPr bwMode="auto">
          <a:xfrm flipH="1">
            <a:off x="3722691" y="4017331"/>
            <a:ext cx="236537" cy="236537"/>
          </a:xfrm>
          <a:prstGeom prst="ellipse">
            <a:avLst/>
          </a:prstGeom>
          <a:solidFill>
            <a:srgbClr val="FFFFFF"/>
          </a:solidFill>
          <a:ln w="57150">
            <a:solidFill>
              <a:srgbClr val="F99F7B"/>
            </a:solidFill>
            <a:bevel/>
          </a:ln>
        </p:spPr>
        <p:txBody>
          <a:bodyPr anchor="ctr">
            <a:normAutofit fontScale="32500" lnSpcReduction="20000"/>
          </a:bodyPr>
          <a:lstStyle>
            <a:lvl1pPr>
              <a:buFont typeface="Arial" panose="020B0604020202020204" pitchFamily="34" charset="0"/>
              <a:defRPr>
                <a:solidFill>
                  <a:srgbClr val="3F4143"/>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rgbClr val="3F4143"/>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Calibri" panose="020F0502020204030204" charset="0"/>
              <a:ea typeface="宋体" panose="02010600030101010101" pitchFamily="2" charset="-122"/>
            </a:endParaRPr>
          </a:p>
        </p:txBody>
      </p:sp>
      <p:sp>
        <p:nvSpPr>
          <p:cNvPr id="4104" name="任意多边形 32"/>
          <p:cNvSpPr>
            <a:spLocks noChangeArrowheads="1"/>
          </p:cNvSpPr>
          <p:nvPr>
            <p:custDataLst>
              <p:tags r:id="rId7"/>
            </p:custDataLst>
          </p:nvPr>
        </p:nvSpPr>
        <p:spPr bwMode="auto">
          <a:xfrm>
            <a:off x="4222750" y="3360420"/>
            <a:ext cx="2927350" cy="1012825"/>
          </a:xfrm>
          <a:custGeom>
            <a:avLst/>
            <a:gdLst>
              <a:gd name="T0" fmla="*/ 0 w 3848947"/>
              <a:gd name="T1" fmla="*/ 1415848 h 1415848"/>
              <a:gd name="T2" fmla="*/ 1924473 w 3848947"/>
              <a:gd name="T3" fmla="*/ 0 h 1415848"/>
              <a:gd name="T4" fmla="*/ 3848947 w 3848947"/>
              <a:gd name="T5" fmla="*/ 1415848 h 1415848"/>
              <a:gd name="T6" fmla="*/ 0 60000 65536"/>
              <a:gd name="T7" fmla="*/ 0 60000 65536"/>
              <a:gd name="T8" fmla="*/ 0 60000 65536"/>
              <a:gd name="T9" fmla="*/ 0 w 3848947"/>
              <a:gd name="T10" fmla="*/ 0 h 1415848"/>
              <a:gd name="T11" fmla="*/ 3848947 w 3848947"/>
              <a:gd name="T12" fmla="*/ 1415848 h 1415848"/>
            </a:gdLst>
            <a:ahLst/>
            <a:cxnLst>
              <a:cxn ang="T6">
                <a:pos x="T0" y="T1"/>
              </a:cxn>
              <a:cxn ang="T7">
                <a:pos x="T2" y="T3"/>
              </a:cxn>
              <a:cxn ang="T8">
                <a:pos x="T4" y="T5"/>
              </a:cxn>
            </a:cxnLst>
            <a:rect l="T9" t="T10" r="T11" b="T12"/>
            <a:pathLst>
              <a:path w="3848947" h="1415848">
                <a:moveTo>
                  <a:pt x="0" y="1415848"/>
                </a:moveTo>
                <a:cubicBezTo>
                  <a:pt x="255130" y="595577"/>
                  <a:pt x="1020249" y="0"/>
                  <a:pt x="1924473" y="0"/>
                </a:cubicBezTo>
                <a:cubicBezTo>
                  <a:pt x="2828697" y="0"/>
                  <a:pt x="3593816" y="595577"/>
                  <a:pt x="3848947" y="1415848"/>
                </a:cubicBezTo>
              </a:path>
            </a:pathLst>
          </a:custGeom>
          <a:solidFill>
            <a:srgbClr val="FF4E00"/>
          </a:solidFill>
          <a:ln>
            <a:noFill/>
          </a:ln>
          <a:extLst>
            <a:ext uri="{91240B29-F687-4F45-9708-019B960494DF}">
              <a14:hiddenLine xmlns:a14="http://schemas.microsoft.com/office/drawing/2010/main" w="38100">
                <a:solidFill>
                  <a:srgbClr val="B6745A"/>
                </a:solidFill>
                <a:bevel/>
              </a14:hiddenLine>
            </a:ext>
          </a:extLst>
        </p:spPr>
        <p:txBody>
          <a:bodyPr lIns="144000" tIns="216000" rIns="144000" anchor="ctr">
            <a:normAutofit lnSpcReduction="20000"/>
          </a:bodyPr>
          <a:lstStyle/>
          <a:p>
            <a:pPr algn="ctr" eaLnBrk="1" hangingPunct="1">
              <a:buFont typeface="Arial" panose="020B0604020202020204" pitchFamily="34" charset="0"/>
              <a:buNone/>
              <a:defRPr/>
            </a:pPr>
            <a:r>
              <a:rPr lang="zh-CN" altLang="en-US" sz="2800" dirty="0">
                <a:solidFill>
                  <a:srgbClr val="FFFFFF"/>
                </a:solidFill>
                <a:latin typeface="Calibri" panose="020F0502020204030204" charset="0"/>
                <a:ea typeface="宋体" panose="02010600030101010101" pitchFamily="2" charset="-122"/>
              </a:rPr>
              <a:t>食一网上点餐</a:t>
            </a:r>
            <a:endParaRPr lang="zh-CN" altLang="en-US" sz="2800" dirty="0">
              <a:solidFill>
                <a:srgbClr val="FFFFFF"/>
              </a:solidFill>
              <a:latin typeface="Calibri" panose="020F0502020204030204" charset="0"/>
              <a:ea typeface="宋体" panose="02010600030101010101" pitchFamily="2" charset="-122"/>
            </a:endParaRPr>
          </a:p>
        </p:txBody>
      </p:sp>
      <p:sp>
        <p:nvSpPr>
          <p:cNvPr id="3081" name="矩形 27"/>
          <p:cNvSpPr>
            <a:spLocks noChangeArrowheads="1"/>
          </p:cNvSpPr>
          <p:nvPr>
            <p:custDataLst>
              <p:tags r:id="rId8"/>
            </p:custDataLst>
          </p:nvPr>
        </p:nvSpPr>
        <p:spPr bwMode="auto">
          <a:xfrm>
            <a:off x="2155825" y="3812543"/>
            <a:ext cx="13668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normAutofit/>
          </a:bodyPr>
          <a:lstStyle>
            <a:lvl1pPr>
              <a:buFont typeface="Arial" panose="020B0604020202020204" pitchFamily="34" charset="0"/>
              <a:defRPr>
                <a:solidFill>
                  <a:srgbClr val="3F4143"/>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rgbClr val="3F4143"/>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9pPr>
          </a:lstStyle>
          <a:p>
            <a:pPr algn="just" eaLnBrk="1" hangingPunct="1"/>
            <a:r>
              <a:rPr lang="zh-CN" altLang="en-US" sz="2400" smtClean="0">
                <a:solidFill>
                  <a:srgbClr val="FF4E00"/>
                </a:solidFill>
                <a:latin typeface="Calibri" panose="020F0502020204030204" charset="0"/>
                <a:ea typeface="+mn-ea"/>
                <a:sym typeface="Arial" panose="020B0604020202020204" pitchFamily="34" charset="0"/>
              </a:rPr>
              <a:t>网站首页</a:t>
            </a:r>
            <a:endParaRPr lang="zh-CN" altLang="en-US" sz="2400" smtClean="0">
              <a:solidFill>
                <a:srgbClr val="FF4E00"/>
              </a:solidFill>
              <a:latin typeface="Calibri" panose="020F0502020204030204" charset="0"/>
              <a:ea typeface="+mn-ea"/>
              <a:sym typeface="Arial" panose="020B0604020202020204" pitchFamily="34" charset="0"/>
            </a:endParaRPr>
          </a:p>
        </p:txBody>
      </p:sp>
      <p:sp>
        <p:nvSpPr>
          <p:cNvPr id="3082" name="矩形 49"/>
          <p:cNvSpPr>
            <a:spLocks noChangeArrowheads="1"/>
          </p:cNvSpPr>
          <p:nvPr>
            <p:custDataLst>
              <p:tags r:id="rId9"/>
            </p:custDataLst>
          </p:nvPr>
        </p:nvSpPr>
        <p:spPr bwMode="auto">
          <a:xfrm>
            <a:off x="2855916" y="2352043"/>
            <a:ext cx="1366837"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noAutofit/>
          </a:bodyPr>
          <a:lstStyle>
            <a:lvl1pPr>
              <a:buFont typeface="Arial" panose="020B0604020202020204" pitchFamily="34" charset="0"/>
              <a:defRPr>
                <a:solidFill>
                  <a:srgbClr val="3F4143"/>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rgbClr val="3F4143"/>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9pPr>
          </a:lstStyle>
          <a:p>
            <a:pPr algn="just" eaLnBrk="1" hangingPunct="1"/>
            <a:r>
              <a:rPr lang="zh-CN" altLang="da-DK" sz="2400" smtClean="0">
                <a:solidFill>
                  <a:srgbClr val="FF4E00"/>
                </a:solidFill>
                <a:latin typeface="Calibri" panose="020F0502020204030204" charset="0"/>
                <a:ea typeface="+mn-ea"/>
                <a:sym typeface="Arial" panose="020B0604020202020204" pitchFamily="34" charset="0"/>
              </a:rPr>
              <a:t>关于我们</a:t>
            </a:r>
            <a:endParaRPr lang="zh-CN" altLang="da-DK" sz="2400" smtClean="0">
              <a:solidFill>
                <a:srgbClr val="FF4E00"/>
              </a:solidFill>
              <a:latin typeface="Calibri" panose="020F0502020204030204" charset="0"/>
              <a:ea typeface="+mn-ea"/>
              <a:sym typeface="Arial" panose="020B0604020202020204" pitchFamily="34" charset="0"/>
            </a:endParaRPr>
          </a:p>
        </p:txBody>
      </p:sp>
      <p:sp>
        <p:nvSpPr>
          <p:cNvPr id="3083" name="矩形 55"/>
          <p:cNvSpPr>
            <a:spLocks noChangeArrowheads="1"/>
          </p:cNvSpPr>
          <p:nvPr>
            <p:custDataLst>
              <p:tags r:id="rId10"/>
            </p:custDataLst>
          </p:nvPr>
        </p:nvSpPr>
        <p:spPr bwMode="auto">
          <a:xfrm>
            <a:off x="4983166" y="1697993"/>
            <a:ext cx="1368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normAutofit/>
          </a:bodyPr>
          <a:lstStyle>
            <a:lvl1pPr>
              <a:buFont typeface="Arial" panose="020B0604020202020204" pitchFamily="34" charset="0"/>
              <a:defRPr>
                <a:solidFill>
                  <a:srgbClr val="3F4143"/>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rgbClr val="3F4143"/>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9pPr>
          </a:lstStyle>
          <a:p>
            <a:pPr algn="just" eaLnBrk="1" hangingPunct="1"/>
            <a:r>
              <a:rPr lang="zh-CN" altLang="da-DK" sz="2400" smtClean="0">
                <a:solidFill>
                  <a:srgbClr val="FF4E00"/>
                </a:solidFill>
                <a:latin typeface="Calibri" panose="020F0502020204030204" charset="0"/>
                <a:ea typeface="+mn-ea"/>
                <a:sym typeface="Arial" panose="020B0604020202020204" pitchFamily="34" charset="0"/>
              </a:rPr>
              <a:t>美味佳肴</a:t>
            </a:r>
            <a:endParaRPr lang="zh-CN" altLang="da-DK" sz="2400" smtClean="0">
              <a:solidFill>
                <a:srgbClr val="FF4E00"/>
              </a:solidFill>
              <a:latin typeface="Calibri" panose="020F0502020204030204" charset="0"/>
              <a:ea typeface="+mn-ea"/>
              <a:sym typeface="Arial" panose="020B0604020202020204" pitchFamily="34" charset="0"/>
            </a:endParaRPr>
          </a:p>
        </p:txBody>
      </p:sp>
      <p:sp>
        <p:nvSpPr>
          <p:cNvPr id="3084" name="矩形 69"/>
          <p:cNvSpPr>
            <a:spLocks noChangeArrowheads="1"/>
          </p:cNvSpPr>
          <p:nvPr>
            <p:custDataLst>
              <p:tags r:id="rId11"/>
            </p:custDataLst>
          </p:nvPr>
        </p:nvSpPr>
        <p:spPr bwMode="auto">
          <a:xfrm flipH="1">
            <a:off x="7813675" y="3812543"/>
            <a:ext cx="13668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normAutofit/>
          </a:bodyPr>
          <a:lstStyle>
            <a:lvl1pPr>
              <a:buFont typeface="Arial" panose="020B0604020202020204" pitchFamily="34" charset="0"/>
              <a:defRPr>
                <a:solidFill>
                  <a:srgbClr val="3F4143"/>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rgbClr val="3F4143"/>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9pPr>
          </a:lstStyle>
          <a:p>
            <a:pPr algn="just" eaLnBrk="1" hangingPunct="1"/>
            <a:r>
              <a:rPr lang="zh-CN" altLang="da-DK" sz="2400" smtClean="0">
                <a:solidFill>
                  <a:srgbClr val="FF4E00"/>
                </a:solidFill>
                <a:latin typeface="Calibri" panose="020F0502020204030204" charset="0"/>
                <a:ea typeface="+mn-ea"/>
                <a:sym typeface="Arial" panose="020B0604020202020204" pitchFamily="34" charset="0"/>
              </a:rPr>
              <a:t>在线预订</a:t>
            </a:r>
            <a:endParaRPr lang="zh-CN" altLang="da-DK" sz="2400" smtClean="0">
              <a:solidFill>
                <a:srgbClr val="FF4E00"/>
              </a:solidFill>
              <a:latin typeface="Calibri" panose="020F0502020204030204" charset="0"/>
              <a:ea typeface="+mn-ea"/>
              <a:sym typeface="Arial" panose="020B0604020202020204" pitchFamily="34" charset="0"/>
            </a:endParaRPr>
          </a:p>
        </p:txBody>
      </p:sp>
      <p:sp>
        <p:nvSpPr>
          <p:cNvPr id="3085" name="矩形 67"/>
          <p:cNvSpPr>
            <a:spLocks noChangeArrowheads="1"/>
          </p:cNvSpPr>
          <p:nvPr>
            <p:custDataLst>
              <p:tags r:id="rId12"/>
            </p:custDataLst>
          </p:nvPr>
        </p:nvSpPr>
        <p:spPr bwMode="auto">
          <a:xfrm flipH="1">
            <a:off x="7124703" y="2352043"/>
            <a:ext cx="1368425"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normAutofit/>
          </a:bodyPr>
          <a:lstStyle>
            <a:lvl1pPr>
              <a:buFont typeface="Arial" panose="020B0604020202020204" pitchFamily="34" charset="0"/>
              <a:defRPr>
                <a:solidFill>
                  <a:srgbClr val="3F4143"/>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rgbClr val="3F4143"/>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9pPr>
          </a:lstStyle>
          <a:p>
            <a:pPr algn="just" eaLnBrk="1" hangingPunct="1"/>
            <a:r>
              <a:rPr lang="zh-CN" altLang="da-DK" sz="2400" smtClean="0">
                <a:solidFill>
                  <a:srgbClr val="FF4E00"/>
                </a:solidFill>
                <a:latin typeface="Calibri" panose="020F0502020204030204" charset="0"/>
                <a:ea typeface="+mn-ea"/>
                <a:sym typeface="Arial" panose="020B0604020202020204" pitchFamily="34" charset="0"/>
              </a:rPr>
              <a:t>美食资讯</a:t>
            </a:r>
            <a:endParaRPr lang="zh-CN" altLang="da-DK" sz="2400" smtClean="0">
              <a:solidFill>
                <a:srgbClr val="FF4E00"/>
              </a:solidFill>
              <a:latin typeface="Calibri" panose="020F0502020204030204" charset="0"/>
              <a:ea typeface="+mn-ea"/>
              <a:sym typeface="Arial" panose="020B0604020202020204" pitchFamily="34" charset="0"/>
            </a:endParaRPr>
          </a:p>
        </p:txBody>
      </p:sp>
      <p:pic>
        <p:nvPicPr>
          <p:cNvPr id="5" name="图片 4" descr="网站">
            <a:hlinkClick r:id="rId13" action="ppaction://hlinkfile"/>
          </p:cNvPr>
          <p:cNvPicPr>
            <a:picLocks noChangeAspect="1"/>
          </p:cNvPicPr>
          <p:nvPr/>
        </p:nvPicPr>
        <p:blipFill>
          <a:blip r:embed="rId14"/>
          <a:stretch>
            <a:fillRect/>
          </a:stretch>
        </p:blipFill>
        <p:spPr>
          <a:xfrm>
            <a:off x="8929370" y="5055235"/>
            <a:ext cx="615950" cy="615950"/>
          </a:xfrm>
          <a:prstGeom prst="rect">
            <a:avLst/>
          </a:prstGeom>
        </p:spPr>
      </p:pic>
    </p:spTree>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775033" y="1467013"/>
            <a:ext cx="7474442" cy="2514382"/>
            <a:chOff x="4223913" y="1283393"/>
            <a:chExt cx="7474442" cy="2514382"/>
          </a:xfrm>
        </p:grpSpPr>
        <p:sp>
          <p:nvSpPr>
            <p:cNvPr id="7" name="矩形 6"/>
            <p:cNvSpPr/>
            <p:nvPr/>
          </p:nvSpPr>
          <p:spPr>
            <a:xfrm>
              <a:off x="4223913" y="2711614"/>
              <a:ext cx="7474442" cy="1086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solidFill>
                    <a:srgbClr val="FF4E00"/>
                  </a:solidFill>
                </a:rPr>
                <a:t>研发过程介绍</a:t>
              </a:r>
              <a:endParaRPr lang="zh-CN" altLang="en-US" sz="6000" dirty="0">
                <a:solidFill>
                  <a:srgbClr val="FF4E00"/>
                </a:solidFill>
              </a:endParaRPr>
            </a:p>
          </p:txBody>
        </p:sp>
        <p:sp>
          <p:nvSpPr>
            <p:cNvPr id="6" name="矩形 5"/>
            <p:cNvSpPr/>
            <p:nvPr/>
          </p:nvSpPr>
          <p:spPr>
            <a:xfrm>
              <a:off x="6261542" y="1283393"/>
              <a:ext cx="3399181" cy="12370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rgbClr val="FF4E00"/>
                  </a:solidFill>
                </a:rPr>
                <a:t>04</a:t>
              </a:r>
              <a:endParaRPr lang="en-US" altLang="zh-CN" sz="9600" b="1" dirty="0">
                <a:solidFill>
                  <a:srgbClr val="FF4E00"/>
                </a:solidFill>
              </a:endParaRPr>
            </a:p>
          </p:txBody>
        </p:sp>
      </p:grpSp>
      <p:grpSp>
        <p:nvGrpSpPr>
          <p:cNvPr id="12" name="组合 11"/>
          <p:cNvGrpSpPr/>
          <p:nvPr/>
        </p:nvGrpSpPr>
        <p:grpSpPr>
          <a:xfrm rot="18115931" flipH="1">
            <a:off x="9605273" y="-1530048"/>
            <a:ext cx="3185430" cy="4650344"/>
            <a:chOff x="-3138530" y="-2579087"/>
            <a:chExt cx="9203382" cy="13435834"/>
          </a:xfrm>
        </p:grpSpPr>
        <p:sp>
          <p:nvSpPr>
            <p:cNvPr id="13" name="矩形: 圆角 12"/>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descr="brownie-dessert-cake-sweet-45202"/>
          <p:cNvPicPr>
            <a:picLocks noChangeAspect="1"/>
          </p:cNvPicPr>
          <p:nvPr/>
        </p:nvPicPr>
        <p:blipFill>
          <a:blip r:embed="rId1"/>
          <a:stretch>
            <a:fillRect/>
          </a:stretch>
        </p:blipFill>
        <p:spPr>
          <a:xfrm rot="1980000">
            <a:off x="-1861185" y="-1450975"/>
            <a:ext cx="7721600" cy="5147310"/>
          </a:xfrm>
          <a:prstGeom prst="rect">
            <a:avLst/>
          </a:prstGeom>
          <a:effectLst>
            <a:softEdge rad="419100"/>
          </a:effec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73255" y="-1275082"/>
            <a:ext cx="4424568" cy="4009574"/>
            <a:chOff x="-1373255" y="-1275082"/>
            <a:chExt cx="4424568" cy="4009574"/>
          </a:xfrm>
        </p:grpSpPr>
        <p:grpSp>
          <p:nvGrpSpPr>
            <p:cNvPr id="6" name="组合 5"/>
            <p:cNvGrpSpPr/>
            <p:nvPr/>
          </p:nvGrpSpPr>
          <p:grpSpPr>
            <a:xfrm rot="1582098">
              <a:off x="-1373255" y="-1275082"/>
              <a:ext cx="2746510" cy="4009574"/>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76471" y="6313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FF4E00"/>
                  </a:solidFill>
                  <a:latin typeface="+mj-ea"/>
                </a:rPr>
                <a:t>研发过程介绍</a:t>
              </a:r>
              <a:endParaRPr lang="zh-CN" altLang="en-US" sz="2400" dirty="0">
                <a:solidFill>
                  <a:srgbClr val="FF4E00"/>
                </a:solidFill>
                <a:latin typeface="+mj-ea"/>
              </a:endParaRPr>
            </a:p>
          </p:txBody>
        </p:sp>
      </p:grpSp>
      <p:grpSp>
        <p:nvGrpSpPr>
          <p:cNvPr id="5" name="组合 4"/>
          <p:cNvGrpSpPr/>
          <p:nvPr/>
        </p:nvGrpSpPr>
        <p:grpSpPr>
          <a:xfrm>
            <a:off x="3051175" y="1288415"/>
            <a:ext cx="5787390" cy="4834255"/>
            <a:chOff x="4805" y="2367"/>
            <a:chExt cx="9114" cy="7613"/>
          </a:xfrm>
        </p:grpSpPr>
        <p:sp>
          <p:nvSpPr>
            <p:cNvPr id="38" name="矩形 37"/>
            <p:cNvSpPr/>
            <p:nvPr/>
          </p:nvSpPr>
          <p:spPr>
            <a:xfrm>
              <a:off x="7222" y="2367"/>
              <a:ext cx="5177" cy="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rgbClr val="FF4E00"/>
                  </a:solidFill>
                </a:rPr>
                <a:t>美食天下官网</a:t>
              </a:r>
              <a:endParaRPr lang="zh-CN" altLang="en-US" sz="2400" dirty="0">
                <a:solidFill>
                  <a:srgbClr val="FF4E00"/>
                </a:solidFill>
              </a:endParaRPr>
            </a:p>
          </p:txBody>
        </p:sp>
        <p:pic>
          <p:nvPicPr>
            <p:cNvPr id="10" name="图片 9"/>
            <p:cNvPicPr>
              <a:picLocks noChangeAspect="1"/>
            </p:cNvPicPr>
            <p:nvPr/>
          </p:nvPicPr>
          <p:blipFill>
            <a:blip r:embed="rId1"/>
            <a:stretch>
              <a:fillRect/>
            </a:stretch>
          </p:blipFill>
          <p:spPr>
            <a:xfrm>
              <a:off x="4805" y="3494"/>
              <a:ext cx="9115" cy="6486"/>
            </a:xfrm>
            <a:prstGeom prst="rect">
              <a:avLst/>
            </a:prstGeom>
          </p:spPr>
        </p:pic>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73255" y="-1275082"/>
            <a:ext cx="4424568" cy="4009574"/>
            <a:chOff x="-1373255" y="-1275082"/>
            <a:chExt cx="4424568" cy="4009574"/>
          </a:xfrm>
        </p:grpSpPr>
        <p:grpSp>
          <p:nvGrpSpPr>
            <p:cNvPr id="6" name="组合 5"/>
            <p:cNvGrpSpPr/>
            <p:nvPr/>
          </p:nvGrpSpPr>
          <p:grpSpPr>
            <a:xfrm rot="1582098">
              <a:off x="-1373255" y="-1275082"/>
              <a:ext cx="2746510" cy="4009574"/>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76471" y="6313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FF4E00"/>
                  </a:solidFill>
                  <a:latin typeface="+mj-ea"/>
                </a:rPr>
                <a:t>研发过程介绍</a:t>
              </a:r>
              <a:endParaRPr lang="zh-CN" altLang="en-US" sz="2400" dirty="0">
                <a:solidFill>
                  <a:srgbClr val="FF4E00"/>
                </a:solidFill>
                <a:latin typeface="+mj-ea"/>
              </a:endParaRPr>
            </a:p>
          </p:txBody>
        </p:sp>
      </p:grpSp>
      <p:grpSp>
        <p:nvGrpSpPr>
          <p:cNvPr id="8" name="组合 7"/>
          <p:cNvGrpSpPr/>
          <p:nvPr/>
        </p:nvGrpSpPr>
        <p:grpSpPr>
          <a:xfrm>
            <a:off x="2338070" y="1288415"/>
            <a:ext cx="7515860" cy="5032375"/>
            <a:chOff x="3681" y="2367"/>
            <a:chExt cx="11836" cy="7925"/>
          </a:xfrm>
        </p:grpSpPr>
        <p:sp>
          <p:nvSpPr>
            <p:cNvPr id="38" name="矩形 37"/>
            <p:cNvSpPr/>
            <p:nvPr/>
          </p:nvSpPr>
          <p:spPr>
            <a:xfrm>
              <a:off x="7222" y="2367"/>
              <a:ext cx="5177" cy="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rgbClr val="FF4E00"/>
                  </a:solidFill>
                  <a:latin typeface="+mn-ea"/>
                </a:rPr>
                <a:t>美食杰官网</a:t>
              </a:r>
              <a:endParaRPr lang="zh-CN" altLang="en-US" sz="2400" dirty="0">
                <a:solidFill>
                  <a:srgbClr val="FF4E00"/>
                </a:solidFill>
                <a:latin typeface="+mn-ea"/>
              </a:endParaRPr>
            </a:p>
          </p:txBody>
        </p:sp>
        <p:pic>
          <p:nvPicPr>
            <p:cNvPr id="35" name="图片 34"/>
            <p:cNvPicPr>
              <a:picLocks noChangeAspect="1"/>
            </p:cNvPicPr>
            <p:nvPr/>
          </p:nvPicPr>
          <p:blipFill>
            <a:blip r:embed="rId1"/>
            <a:stretch>
              <a:fillRect/>
            </a:stretch>
          </p:blipFill>
          <p:spPr>
            <a:xfrm>
              <a:off x="3681" y="3452"/>
              <a:ext cx="11837" cy="6841"/>
            </a:xfrm>
            <a:prstGeom prst="rect">
              <a:avLst/>
            </a:prstGeom>
          </p:spPr>
        </p:pic>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73255" y="-1275082"/>
            <a:ext cx="4424568" cy="4009574"/>
            <a:chOff x="-1373255" y="-1275082"/>
            <a:chExt cx="4424568" cy="4009574"/>
          </a:xfrm>
        </p:grpSpPr>
        <p:grpSp>
          <p:nvGrpSpPr>
            <p:cNvPr id="6" name="组合 5"/>
            <p:cNvGrpSpPr/>
            <p:nvPr/>
          </p:nvGrpSpPr>
          <p:grpSpPr>
            <a:xfrm rot="1582098">
              <a:off x="-1373255" y="-1275082"/>
              <a:ext cx="2746510" cy="4009574"/>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76471" y="6313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FF4E00"/>
                  </a:solidFill>
                  <a:latin typeface="+mj-ea"/>
                </a:rPr>
                <a:t>研发过程介绍</a:t>
              </a:r>
              <a:endParaRPr lang="zh-CN" altLang="en-US" sz="2400" dirty="0">
                <a:solidFill>
                  <a:srgbClr val="FF4E00"/>
                </a:solidFill>
                <a:latin typeface="+mj-ea"/>
              </a:endParaRPr>
            </a:p>
          </p:txBody>
        </p:sp>
      </p:grpSp>
      <p:pic>
        <p:nvPicPr>
          <p:cNvPr id="11" name="图片 10" descr="pexels-photo-461198"/>
          <p:cNvPicPr>
            <a:picLocks noChangeAspect="1"/>
          </p:cNvPicPr>
          <p:nvPr/>
        </p:nvPicPr>
        <p:blipFill>
          <a:blip r:embed="rId1"/>
          <a:stretch>
            <a:fillRect/>
          </a:stretch>
        </p:blipFill>
        <p:spPr>
          <a:xfrm>
            <a:off x="5595620" y="1202055"/>
            <a:ext cx="5640070" cy="3133725"/>
          </a:xfrm>
          <a:prstGeom prst="rect">
            <a:avLst/>
          </a:prstGeom>
        </p:spPr>
      </p:pic>
      <p:pic>
        <p:nvPicPr>
          <p:cNvPr id="10" name="图片 9" descr="pexels-photo-236812"/>
          <p:cNvPicPr>
            <a:picLocks noChangeAspect="1"/>
          </p:cNvPicPr>
          <p:nvPr/>
        </p:nvPicPr>
        <p:blipFill>
          <a:blip r:embed="rId2"/>
          <a:stretch>
            <a:fillRect/>
          </a:stretch>
        </p:blipFill>
        <p:spPr>
          <a:xfrm>
            <a:off x="401320" y="2623820"/>
            <a:ext cx="5640070" cy="3133725"/>
          </a:xfrm>
          <a:prstGeom prst="rect">
            <a:avLst/>
          </a:prstGeom>
        </p:spPr>
      </p:pic>
      <p:sp>
        <p:nvSpPr>
          <p:cNvPr id="12" name="文本框 11"/>
          <p:cNvSpPr txBox="1"/>
          <p:nvPr/>
        </p:nvSpPr>
        <p:spPr>
          <a:xfrm>
            <a:off x="1001395" y="1522730"/>
            <a:ext cx="4145280" cy="829945"/>
          </a:xfrm>
          <a:prstGeom prst="rect">
            <a:avLst/>
          </a:prstGeom>
          <a:noFill/>
        </p:spPr>
        <p:txBody>
          <a:bodyPr wrap="none" rtlCol="0">
            <a:spAutoFit/>
          </a:bodyPr>
          <a:p>
            <a:pPr algn="l"/>
            <a:r>
              <a:rPr lang="zh-CN" altLang="en-US" sz="2400">
                <a:solidFill>
                  <a:srgbClr val="FF4E00"/>
                </a:solidFill>
                <a:latin typeface="+mn-ea"/>
              </a:rPr>
              <a:t>令人垂涎欲滴的高清美图展示</a:t>
            </a:r>
            <a:endParaRPr lang="zh-CN" altLang="en-US" sz="2400">
              <a:solidFill>
                <a:srgbClr val="FF4E00"/>
              </a:solidFill>
              <a:latin typeface="+mn-ea"/>
            </a:endParaRPr>
          </a:p>
          <a:p>
            <a:pPr algn="l"/>
            <a:r>
              <a:rPr lang="en-US" altLang="zh-CN" sz="2400">
                <a:solidFill>
                  <a:srgbClr val="FF4E00"/>
                </a:solidFill>
                <a:latin typeface="+mn-ea"/>
              </a:rPr>
              <a:t>----</a:t>
            </a:r>
            <a:r>
              <a:rPr lang="zh-CN" altLang="en-US" sz="2400">
                <a:solidFill>
                  <a:srgbClr val="FF4E00"/>
                </a:solidFill>
                <a:latin typeface="+mn-ea"/>
                <a:sym typeface="+mn-ea"/>
              </a:rPr>
              <a:t>主页的b</a:t>
            </a:r>
            <a:r>
              <a:rPr lang="en-US" altLang="zh-CN" sz="2400">
                <a:solidFill>
                  <a:srgbClr val="FF4E00"/>
                </a:solidFill>
                <a:latin typeface="+mn-ea"/>
                <a:sym typeface="+mn-ea"/>
              </a:rPr>
              <a:t>anner</a:t>
            </a:r>
            <a:endParaRPr lang="en-US" altLang="zh-CN" sz="2400">
              <a:solidFill>
                <a:srgbClr val="FF4E00"/>
              </a:solidFill>
              <a:latin typeface="+mn-ea"/>
              <a:sym typeface="+mn-ea"/>
            </a:endParaRPr>
          </a:p>
        </p:txBody>
      </p:sp>
      <p:pic>
        <p:nvPicPr>
          <p:cNvPr id="13" name="图片 12" descr="cook-food-kitchen-eat-54455"/>
          <p:cNvPicPr>
            <a:picLocks noChangeAspect="1"/>
          </p:cNvPicPr>
          <p:nvPr/>
        </p:nvPicPr>
        <p:blipFill>
          <a:blip r:embed="rId3"/>
          <a:stretch>
            <a:fillRect/>
          </a:stretch>
        </p:blipFill>
        <p:spPr>
          <a:xfrm>
            <a:off x="5146675" y="3525520"/>
            <a:ext cx="5371465" cy="2984500"/>
          </a:xfrm>
          <a:prstGeom prst="rect">
            <a:avLst/>
          </a:prstGeom>
        </p:spPr>
      </p:pic>
      <p:sp>
        <p:nvSpPr>
          <p:cNvPr id="5" name="文本框 4"/>
          <p:cNvSpPr txBox="1"/>
          <p:nvPr/>
        </p:nvSpPr>
        <p:spPr>
          <a:xfrm>
            <a:off x="6922770" y="225425"/>
            <a:ext cx="4145915" cy="922020"/>
          </a:xfrm>
          <a:prstGeom prst="rect">
            <a:avLst/>
          </a:prstGeom>
          <a:noFill/>
        </p:spPr>
        <p:txBody>
          <a:bodyPr wrap="square" rtlCol="0">
            <a:spAutoFit/>
          </a:bodyPr>
          <a:p>
            <a:r>
              <a:rPr lang="zh-CN" altLang="en-US">
                <a:solidFill>
                  <a:srgbClr val="FF4E00"/>
                </a:solidFill>
              </a:rPr>
              <a:t>使用Bootstrap 轮播（Carousel）插件</a:t>
            </a:r>
            <a:endParaRPr lang="zh-CN" altLang="en-US">
              <a:solidFill>
                <a:srgbClr val="FF4E00"/>
              </a:solidFill>
            </a:endParaRPr>
          </a:p>
          <a:p>
            <a:r>
              <a:rPr lang="zh-CN" altLang="en-US">
                <a:solidFill>
                  <a:srgbClr val="FF4E00"/>
                </a:solidFill>
              </a:rPr>
              <a:t>具体嵌入了轮播项目（项目）和轮播导航指引（</a:t>
            </a:r>
            <a:r>
              <a:rPr lang="en-US" altLang="zh-CN">
                <a:solidFill>
                  <a:srgbClr val="FF4E00"/>
                </a:solidFill>
              </a:rPr>
              <a:t>toleft     &amp;     toright</a:t>
            </a:r>
            <a:r>
              <a:rPr lang="zh-CN" altLang="en-US">
                <a:solidFill>
                  <a:srgbClr val="FF4E00"/>
                </a:solidFill>
              </a:rPr>
              <a:t>）</a:t>
            </a:r>
            <a:endParaRPr lang="zh-CN" altLang="en-US">
              <a:solidFill>
                <a:srgbClr val="FF4E00"/>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wipe(down)">
                                      <p:cBhvr>
                                        <p:cTn id="25" dur="500"/>
                                        <p:tgtEl>
                                          <p:spTgt spid="5">
                                            <p:txEl>
                                              <p:pRg st="0" end="0"/>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wipe(down)">
                                      <p:cBhvr>
                                        <p:cTn id="28"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73255" y="-1275082"/>
            <a:ext cx="4424568" cy="4009574"/>
            <a:chOff x="-1373255" y="-1275082"/>
            <a:chExt cx="4424568" cy="4009574"/>
          </a:xfrm>
        </p:grpSpPr>
        <p:grpSp>
          <p:nvGrpSpPr>
            <p:cNvPr id="6" name="组合 5"/>
            <p:cNvGrpSpPr/>
            <p:nvPr/>
          </p:nvGrpSpPr>
          <p:grpSpPr>
            <a:xfrm rot="1582098">
              <a:off x="-1373255" y="-1275082"/>
              <a:ext cx="2746510" cy="4009574"/>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76471" y="6313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FF4E00"/>
                  </a:solidFill>
                  <a:latin typeface="+mj-ea"/>
                </a:rPr>
                <a:t>研发过程介绍</a:t>
              </a:r>
              <a:endParaRPr lang="zh-CN" altLang="en-US" sz="2400" dirty="0">
                <a:solidFill>
                  <a:srgbClr val="FF4E00"/>
                </a:solidFill>
                <a:latin typeface="+mj-ea"/>
              </a:endParaRPr>
            </a:p>
          </p:txBody>
        </p:sp>
      </p:grpSp>
      <p:pic>
        <p:nvPicPr>
          <p:cNvPr id="25" name="图片 24"/>
          <p:cNvPicPr>
            <a:picLocks noChangeAspect="1"/>
          </p:cNvPicPr>
          <p:nvPr/>
        </p:nvPicPr>
        <p:blipFill>
          <a:blip r:embed="rId1"/>
          <a:stretch>
            <a:fillRect/>
          </a:stretch>
        </p:blipFill>
        <p:spPr>
          <a:xfrm>
            <a:off x="1849120" y="1778000"/>
            <a:ext cx="7367905" cy="4732020"/>
          </a:xfrm>
          <a:prstGeom prst="rect">
            <a:avLst/>
          </a:prstGeom>
        </p:spPr>
      </p:pic>
      <p:sp>
        <p:nvSpPr>
          <p:cNvPr id="8" name="文本框 7"/>
          <p:cNvSpPr txBox="1"/>
          <p:nvPr/>
        </p:nvSpPr>
        <p:spPr>
          <a:xfrm>
            <a:off x="4138930" y="1202055"/>
            <a:ext cx="2773680" cy="460375"/>
          </a:xfrm>
          <a:prstGeom prst="rect">
            <a:avLst/>
          </a:prstGeom>
          <a:noFill/>
        </p:spPr>
        <p:txBody>
          <a:bodyPr wrap="none" rtlCol="0">
            <a:spAutoFit/>
          </a:bodyPr>
          <a:p>
            <a:r>
              <a:rPr lang="zh-CN" altLang="en-US" sz="2400">
                <a:solidFill>
                  <a:srgbClr val="FF4E00"/>
                </a:solidFill>
                <a:latin typeface="+mn-ea"/>
              </a:rPr>
              <a:t>鼠标</a:t>
            </a:r>
            <a:r>
              <a:rPr lang="en-US" altLang="zh-CN" sz="2400">
                <a:solidFill>
                  <a:srgbClr val="FF4E00"/>
                </a:solidFill>
                <a:latin typeface="+mn-ea"/>
              </a:rPr>
              <a:t>hover</a:t>
            </a:r>
            <a:r>
              <a:rPr lang="zh-CN" altLang="en-US" sz="2400">
                <a:solidFill>
                  <a:srgbClr val="FF4E00"/>
                </a:solidFill>
                <a:latin typeface="+mn-ea"/>
              </a:rPr>
              <a:t>事件效果</a:t>
            </a:r>
            <a:endParaRPr lang="zh-CN" altLang="en-US" sz="2400">
              <a:solidFill>
                <a:srgbClr val="FF4E00"/>
              </a:solidFill>
              <a:latin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73255" y="-1275082"/>
            <a:ext cx="4424568" cy="4009574"/>
            <a:chOff x="-1373255" y="-1275082"/>
            <a:chExt cx="4424568" cy="4009574"/>
          </a:xfrm>
        </p:grpSpPr>
        <p:grpSp>
          <p:nvGrpSpPr>
            <p:cNvPr id="6" name="组合 5"/>
            <p:cNvGrpSpPr/>
            <p:nvPr/>
          </p:nvGrpSpPr>
          <p:grpSpPr>
            <a:xfrm rot="1582098">
              <a:off x="-1373255" y="-1275082"/>
              <a:ext cx="2746510" cy="4009574"/>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76471" y="6313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FF4E00"/>
                  </a:solidFill>
                  <a:latin typeface="+mj-ea"/>
                </a:rPr>
                <a:t>研发过程介绍</a:t>
              </a:r>
              <a:endParaRPr lang="zh-CN" altLang="en-US" sz="2400" dirty="0">
                <a:solidFill>
                  <a:srgbClr val="FF4E00"/>
                </a:solidFill>
                <a:latin typeface="+mj-ea"/>
              </a:endParaRPr>
            </a:p>
          </p:txBody>
        </p:sp>
      </p:grpSp>
      <p:sp>
        <p:nvSpPr>
          <p:cNvPr id="8" name="文本框 7"/>
          <p:cNvSpPr txBox="1"/>
          <p:nvPr/>
        </p:nvSpPr>
        <p:spPr>
          <a:xfrm>
            <a:off x="4436110" y="1141095"/>
            <a:ext cx="2621280" cy="460375"/>
          </a:xfrm>
          <a:prstGeom prst="rect">
            <a:avLst/>
          </a:prstGeom>
          <a:noFill/>
        </p:spPr>
        <p:txBody>
          <a:bodyPr wrap="none" rtlCol="0">
            <a:spAutoFit/>
          </a:bodyPr>
          <a:p>
            <a:r>
              <a:rPr lang="zh-CN" altLang="en-US" sz="2400">
                <a:solidFill>
                  <a:srgbClr val="FF4E00"/>
                </a:solidFill>
                <a:latin typeface="+mn-ea"/>
              </a:rPr>
              <a:t>返回顶部快捷按钮</a:t>
            </a:r>
            <a:endParaRPr lang="zh-CN" altLang="en-US" sz="2400">
              <a:solidFill>
                <a:srgbClr val="FF4E00"/>
              </a:solidFill>
              <a:latin typeface="+mn-ea"/>
            </a:endParaRPr>
          </a:p>
        </p:txBody>
      </p:sp>
      <p:pic>
        <p:nvPicPr>
          <p:cNvPr id="48" name="图片 47"/>
          <p:cNvPicPr>
            <a:picLocks noChangeAspect="1"/>
          </p:cNvPicPr>
          <p:nvPr/>
        </p:nvPicPr>
        <p:blipFill>
          <a:blip r:embed="rId1"/>
          <a:stretch>
            <a:fillRect/>
          </a:stretch>
        </p:blipFill>
        <p:spPr>
          <a:xfrm>
            <a:off x="2602865" y="1883410"/>
            <a:ext cx="6542405" cy="250063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73255" y="-1275082"/>
            <a:ext cx="4424568" cy="4009574"/>
            <a:chOff x="-1373255" y="-1275082"/>
            <a:chExt cx="4424568" cy="4009574"/>
          </a:xfrm>
        </p:grpSpPr>
        <p:grpSp>
          <p:nvGrpSpPr>
            <p:cNvPr id="6" name="组合 5"/>
            <p:cNvGrpSpPr/>
            <p:nvPr/>
          </p:nvGrpSpPr>
          <p:grpSpPr>
            <a:xfrm rot="1582098">
              <a:off x="-1373255" y="-1275082"/>
              <a:ext cx="2746510" cy="4009574"/>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76471" y="6313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FF4E00"/>
                  </a:solidFill>
                  <a:latin typeface="+mj-ea"/>
                </a:rPr>
                <a:t>研发过程介绍</a:t>
              </a:r>
              <a:endParaRPr lang="zh-CN" altLang="en-US" sz="2400" dirty="0">
                <a:solidFill>
                  <a:srgbClr val="FF4E00"/>
                </a:solidFill>
                <a:latin typeface="+mj-ea"/>
              </a:endParaRPr>
            </a:p>
          </p:txBody>
        </p:sp>
      </p:grpSp>
      <p:pic>
        <p:nvPicPr>
          <p:cNvPr id="40" name="图片 39"/>
          <p:cNvPicPr>
            <a:picLocks noChangeAspect="1"/>
          </p:cNvPicPr>
          <p:nvPr/>
        </p:nvPicPr>
        <p:blipFill>
          <a:blip r:embed="rId1"/>
          <a:stretch>
            <a:fillRect/>
          </a:stretch>
        </p:blipFill>
        <p:spPr>
          <a:xfrm>
            <a:off x="1445260" y="1420495"/>
            <a:ext cx="8992235" cy="3291840"/>
          </a:xfrm>
          <a:prstGeom prst="rect">
            <a:avLst/>
          </a:prstGeom>
        </p:spPr>
      </p:pic>
      <p:graphicFrame>
        <p:nvGraphicFramePr>
          <p:cNvPr id="5" name="对象 4">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2" imgW="914400" imgH="215900" progId="Equation.KSEE3">
                  <p:embed/>
                </p:oleObj>
              </mc:Choice>
              <mc:Fallback>
                <p:oleObj name="" r:id="rId2" imgW="914400" imgH="215900" progId="Equation.KSEE3">
                  <p:embed/>
                  <p:pic>
                    <p:nvPicPr>
                      <p:cNvPr id="0" name="图片 1024"/>
                      <p:cNvPicPr/>
                      <p:nvPr/>
                    </p:nvPicPr>
                    <p:blipFill>
                      <a:blip r:embed="rId3"/>
                      <a:stretch>
                        <a:fillRect/>
                      </a:stretch>
                    </p:blipFill>
                    <p:spPr>
                      <a:xfrm>
                        <a:off x="5638800" y="3321050"/>
                        <a:ext cx="914400" cy="215900"/>
                      </a:xfrm>
                      <a:prstGeom prst="rect">
                        <a:avLst/>
                      </a:prstGeom>
                    </p:spPr>
                  </p:pic>
                </p:oleObj>
              </mc:Fallback>
            </mc:AlternateContent>
          </a:graphicData>
        </a:graphic>
      </p:graphicFrame>
      <p:sp>
        <p:nvSpPr>
          <p:cNvPr id="10" name="圆角矩形标注 9"/>
          <p:cNvSpPr/>
          <p:nvPr/>
        </p:nvSpPr>
        <p:spPr>
          <a:xfrm>
            <a:off x="3725545" y="1159510"/>
            <a:ext cx="1613535" cy="615315"/>
          </a:xfrm>
          <a:prstGeom prst="wedgeRoundRectCallout">
            <a:avLst>
              <a:gd name="adj1" fmla="val -23356"/>
              <a:gd name="adj2" fmla="val 109029"/>
              <a:gd name="adj3" fmla="val 16667"/>
            </a:avLst>
          </a:prstGeom>
          <a:ln>
            <a:solidFill>
              <a:srgbClr val="FF4E00"/>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1" name="文本框 10"/>
          <p:cNvSpPr txBox="1"/>
          <p:nvPr/>
        </p:nvSpPr>
        <p:spPr>
          <a:xfrm>
            <a:off x="3725545" y="1282700"/>
            <a:ext cx="1465580" cy="368300"/>
          </a:xfrm>
          <a:prstGeom prst="rect">
            <a:avLst/>
          </a:prstGeom>
          <a:noFill/>
        </p:spPr>
        <p:txBody>
          <a:bodyPr wrap="none" rtlCol="0">
            <a:spAutoFit/>
          </a:bodyPr>
          <a:p>
            <a:r>
              <a:rPr lang="zh-CN" altLang="en-US">
                <a:solidFill>
                  <a:srgbClr val="FF4E00"/>
                </a:solidFill>
              </a:rPr>
              <a:t>百度地图</a:t>
            </a:r>
            <a:r>
              <a:rPr lang="en-US" altLang="zh-CN">
                <a:solidFill>
                  <a:srgbClr val="FF4E00"/>
                </a:solidFill>
              </a:rPr>
              <a:t>API</a:t>
            </a:r>
            <a:endParaRPr lang="en-US" altLang="zh-CN">
              <a:solidFill>
                <a:srgbClr val="FF4E00"/>
              </a:solidFill>
            </a:endParaRPr>
          </a:p>
        </p:txBody>
      </p:sp>
      <p:sp>
        <p:nvSpPr>
          <p:cNvPr id="8" name="文本框 7"/>
          <p:cNvSpPr txBox="1"/>
          <p:nvPr/>
        </p:nvSpPr>
        <p:spPr>
          <a:xfrm>
            <a:off x="1836420" y="5126355"/>
            <a:ext cx="4359910" cy="645160"/>
          </a:xfrm>
          <a:prstGeom prst="rect">
            <a:avLst/>
          </a:prstGeom>
          <a:noFill/>
        </p:spPr>
        <p:txBody>
          <a:bodyPr wrap="square" rtlCol="0">
            <a:spAutoFit/>
          </a:bodyPr>
          <a:p>
            <a:r>
              <a:rPr lang="zh-CN" altLang="en-US">
                <a:solidFill>
                  <a:srgbClr val="FF4E00"/>
                </a:solidFill>
              </a:rPr>
              <a:t>通过</a:t>
            </a:r>
            <a:r>
              <a:rPr lang="en-US" altLang="zh-CN">
                <a:solidFill>
                  <a:srgbClr val="FF4E00"/>
                </a:solidFill>
              </a:rPr>
              <a:t>js</a:t>
            </a:r>
            <a:r>
              <a:rPr lang="zh-CN" altLang="en-US">
                <a:solidFill>
                  <a:srgbClr val="FF4E00"/>
                </a:solidFill>
              </a:rPr>
              <a:t>函数调用百度地图</a:t>
            </a:r>
            <a:r>
              <a:rPr lang="en-US" altLang="zh-CN">
                <a:solidFill>
                  <a:srgbClr val="FF4E00"/>
                </a:solidFill>
              </a:rPr>
              <a:t>api</a:t>
            </a:r>
            <a:r>
              <a:rPr lang="zh-CN" altLang="en-US">
                <a:solidFill>
                  <a:srgbClr val="FF4E00"/>
                </a:solidFill>
              </a:rPr>
              <a:t>实现定位功能并调皮地把默认位置设为了本校</a:t>
            </a:r>
            <a:endParaRPr lang="zh-CN"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down)">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73255" y="-1275082"/>
            <a:ext cx="8017398" cy="4009574"/>
            <a:chOff x="-1373255" y="-1275082"/>
            <a:chExt cx="8017398" cy="4009574"/>
          </a:xfrm>
        </p:grpSpPr>
        <p:grpSp>
          <p:nvGrpSpPr>
            <p:cNvPr id="6" name="组合 5"/>
            <p:cNvGrpSpPr/>
            <p:nvPr/>
          </p:nvGrpSpPr>
          <p:grpSpPr>
            <a:xfrm rot="1582098">
              <a:off x="-1373255" y="-1275082"/>
              <a:ext cx="2746510" cy="4009574"/>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4169301" y="447798"/>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rgbClr val="FF4E00"/>
                  </a:solidFill>
                  <a:latin typeface="+mj-ea"/>
                </a:rPr>
                <a:t>资讯阅览及分享</a:t>
              </a:r>
              <a:endParaRPr lang="zh-CN" altLang="en-US" sz="2000" dirty="0">
                <a:solidFill>
                  <a:srgbClr val="FF4E00"/>
                </a:solidFill>
                <a:latin typeface="+mj-ea"/>
              </a:endParaRPr>
            </a:p>
          </p:txBody>
        </p:sp>
      </p:grpSp>
      <p:pic>
        <p:nvPicPr>
          <p:cNvPr id="27" name="图片 26"/>
          <p:cNvPicPr>
            <a:picLocks noChangeAspect="1"/>
          </p:cNvPicPr>
          <p:nvPr/>
        </p:nvPicPr>
        <p:blipFill>
          <a:blip r:embed="rId1"/>
          <a:stretch>
            <a:fillRect/>
          </a:stretch>
        </p:blipFill>
        <p:spPr>
          <a:xfrm>
            <a:off x="1331595" y="988695"/>
            <a:ext cx="6257925" cy="5587365"/>
          </a:xfrm>
          <a:prstGeom prst="rect">
            <a:avLst/>
          </a:prstGeom>
        </p:spPr>
      </p:pic>
      <p:pic>
        <p:nvPicPr>
          <p:cNvPr id="28" name="图片 27"/>
          <p:cNvPicPr>
            <a:picLocks noChangeAspect="1"/>
          </p:cNvPicPr>
          <p:nvPr/>
        </p:nvPicPr>
        <p:blipFill>
          <a:blip r:embed="rId2"/>
          <a:stretch>
            <a:fillRect/>
          </a:stretch>
        </p:blipFill>
        <p:spPr>
          <a:xfrm>
            <a:off x="8234680" y="1303655"/>
            <a:ext cx="2156460" cy="2567940"/>
          </a:xfrm>
          <a:prstGeom prst="rect">
            <a:avLst/>
          </a:prstGeom>
        </p:spPr>
      </p:pic>
      <p:sp>
        <p:nvSpPr>
          <p:cNvPr id="5" name="文本框 4"/>
          <p:cNvSpPr txBox="1"/>
          <p:nvPr/>
        </p:nvSpPr>
        <p:spPr>
          <a:xfrm>
            <a:off x="8641080" y="4932045"/>
            <a:ext cx="2226310" cy="645160"/>
          </a:xfrm>
          <a:prstGeom prst="rect">
            <a:avLst/>
          </a:prstGeom>
          <a:noFill/>
        </p:spPr>
        <p:txBody>
          <a:bodyPr wrap="square" rtlCol="0">
            <a:spAutoFit/>
          </a:bodyPr>
          <a:p>
            <a:r>
              <a:rPr lang="en-US" altLang="zh-CN">
                <a:solidFill>
                  <a:srgbClr val="FF4E00"/>
                </a:solidFill>
              </a:rPr>
              <a:t>html5 data-*</a:t>
            </a:r>
            <a:r>
              <a:rPr lang="zh-CN" altLang="en-US">
                <a:solidFill>
                  <a:srgbClr val="FF4E00"/>
                </a:solidFill>
              </a:rPr>
              <a:t>属性</a:t>
            </a:r>
            <a:endParaRPr lang="zh-CN" altLang="en-US">
              <a:solidFill>
                <a:srgbClr val="FF4E00"/>
              </a:solidFill>
            </a:endParaRPr>
          </a:p>
          <a:p>
            <a:r>
              <a:rPr lang="zh-CN" altLang="en-US">
                <a:solidFill>
                  <a:srgbClr val="FF4E00"/>
                </a:solidFill>
              </a:rPr>
              <a:t>实现</a:t>
            </a:r>
            <a:r>
              <a:rPr lang="en-US" altLang="zh-CN">
                <a:solidFill>
                  <a:srgbClr val="FF4E00"/>
                </a:solidFill>
              </a:rPr>
              <a:t>copy</a:t>
            </a:r>
            <a:r>
              <a:rPr lang="zh-CN" altLang="en-US">
                <a:solidFill>
                  <a:srgbClr val="FF4E00"/>
                </a:solidFill>
              </a:rPr>
              <a:t>和</a:t>
            </a:r>
            <a:r>
              <a:rPr lang="en-US" altLang="zh-CN">
                <a:solidFill>
                  <a:srgbClr val="FF4E00"/>
                </a:solidFill>
              </a:rPr>
              <a:t>share</a:t>
            </a:r>
            <a:endParaRPr lang="en-US" altLang="zh-CN">
              <a:solidFill>
                <a:srgbClr val="FF4E00"/>
              </a:solidFill>
            </a:endParaRPr>
          </a:p>
        </p:txBody>
      </p:sp>
      <p:sp>
        <p:nvSpPr>
          <p:cNvPr id="8" name="矩形 7"/>
          <p:cNvSpPr/>
          <p:nvPr/>
        </p:nvSpPr>
        <p:spPr>
          <a:xfrm>
            <a:off x="601871" y="45986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2400" dirty="0">
                <a:solidFill>
                  <a:srgbClr val="FF4E00"/>
                </a:solidFill>
                <a:latin typeface="+mj-ea"/>
              </a:rPr>
              <a:t>研发过程介绍</a:t>
            </a:r>
            <a:endParaRPr lang="zh-CN" altLang="en-US" sz="2400" dirty="0">
              <a:solidFill>
                <a:srgbClr val="FF4E00"/>
              </a:solidFill>
              <a:latin typeface="+mj-ea"/>
            </a:endParaRPr>
          </a:p>
        </p:txBody>
      </p:sp>
    </p:spTree>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1582098">
            <a:off x="-1373255" y="-1275082"/>
            <a:ext cx="2746510" cy="4009574"/>
            <a:chOff x="-3138530" y="-2579087"/>
            <a:chExt cx="9203382" cy="13435834"/>
          </a:xfrm>
        </p:grpSpPr>
        <p:sp>
          <p:nvSpPr>
            <p:cNvPr id="6" name="矩形: 圆角 5"/>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4219377" y="614726"/>
            <a:ext cx="3720226" cy="905577"/>
            <a:chOff x="4235887" y="783713"/>
            <a:chExt cx="3720226" cy="905577"/>
          </a:xfrm>
        </p:grpSpPr>
        <p:sp>
          <p:nvSpPr>
            <p:cNvPr id="9" name="矩形 8"/>
            <p:cNvSpPr/>
            <p:nvPr/>
          </p:nvSpPr>
          <p:spPr>
            <a:xfrm>
              <a:off x="4858579" y="7837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4E00"/>
                  </a:solidFill>
                  <a:latin typeface="+mj-ea"/>
                </a:rPr>
                <a:t>目录</a:t>
              </a:r>
              <a:endParaRPr lang="zh-CN" altLang="en-US" sz="2400" b="1" dirty="0">
                <a:solidFill>
                  <a:srgbClr val="FF4E00"/>
                </a:solidFill>
                <a:latin typeface="+mj-ea"/>
              </a:endParaRPr>
            </a:p>
          </p:txBody>
        </p:sp>
        <p:sp>
          <p:nvSpPr>
            <p:cNvPr id="10" name="文本框 9"/>
            <p:cNvSpPr txBox="1"/>
            <p:nvPr/>
          </p:nvSpPr>
          <p:spPr>
            <a:xfrm>
              <a:off x="4235887" y="1192294"/>
              <a:ext cx="3720226" cy="496996"/>
            </a:xfrm>
            <a:prstGeom prst="rect">
              <a:avLst/>
            </a:prstGeom>
            <a:noFill/>
          </p:spPr>
          <p:txBody>
            <a:bodyPr wrap="square" rtlCol="0">
              <a:spAutoFit/>
            </a:bodyPr>
            <a:lstStyle/>
            <a:p>
              <a:pPr algn="dist">
                <a:lnSpc>
                  <a:spcPct val="150000"/>
                </a:lnSpc>
              </a:pPr>
              <a:r>
                <a:rPr lang="en-US" altLang="zh-CN" sz="2000" dirty="0">
                  <a:solidFill>
                    <a:srgbClr val="FF4E00"/>
                  </a:solidFill>
                </a:rPr>
                <a:t>contents</a:t>
              </a:r>
              <a:endParaRPr lang="en-US" altLang="zh-CN" sz="2000" dirty="0">
                <a:solidFill>
                  <a:srgbClr val="FF4E00"/>
                </a:solidFill>
              </a:endParaRPr>
            </a:p>
          </p:txBody>
        </p:sp>
      </p:grpSp>
      <p:grpSp>
        <p:nvGrpSpPr>
          <p:cNvPr id="47" name="组合 46"/>
          <p:cNvGrpSpPr/>
          <p:nvPr/>
        </p:nvGrpSpPr>
        <p:grpSpPr>
          <a:xfrm>
            <a:off x="5683250" y="1673860"/>
            <a:ext cx="826135" cy="3827145"/>
            <a:chOff x="5683045" y="2065269"/>
            <a:chExt cx="825910" cy="3856705"/>
          </a:xfrm>
        </p:grpSpPr>
        <p:sp>
          <p:nvSpPr>
            <p:cNvPr id="12" name="矩形: 圆角 11"/>
            <p:cNvSpPr/>
            <p:nvPr/>
          </p:nvSpPr>
          <p:spPr>
            <a:xfrm>
              <a:off x="5683045" y="2065269"/>
              <a:ext cx="825910" cy="825910"/>
            </a:xfrm>
            <a:prstGeom prst="roundRect">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FF4E00"/>
                  </a:solidFill>
                </a:rPr>
                <a:t>01</a:t>
              </a:r>
              <a:endParaRPr lang="en-US" altLang="zh-CN" sz="3600" dirty="0">
                <a:solidFill>
                  <a:srgbClr val="FF4E00"/>
                </a:solidFill>
              </a:endParaRPr>
            </a:p>
          </p:txBody>
        </p:sp>
        <p:sp>
          <p:nvSpPr>
            <p:cNvPr id="13" name="矩形: 圆角 12"/>
            <p:cNvSpPr/>
            <p:nvPr/>
          </p:nvSpPr>
          <p:spPr>
            <a:xfrm>
              <a:off x="5683045" y="3075534"/>
              <a:ext cx="825910" cy="825910"/>
            </a:xfrm>
            <a:prstGeom prst="roundRect">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FF4E00"/>
                  </a:solidFill>
                </a:rPr>
                <a:t>02</a:t>
              </a:r>
              <a:endParaRPr lang="en-US" altLang="zh-CN" sz="3600" dirty="0">
                <a:solidFill>
                  <a:srgbClr val="FF4E00"/>
                </a:solidFill>
              </a:endParaRPr>
            </a:p>
          </p:txBody>
        </p:sp>
        <p:sp>
          <p:nvSpPr>
            <p:cNvPr id="14" name="矩形: 圆角 13"/>
            <p:cNvSpPr/>
            <p:nvPr/>
          </p:nvSpPr>
          <p:spPr>
            <a:xfrm>
              <a:off x="5683045" y="4085799"/>
              <a:ext cx="825910" cy="825910"/>
            </a:xfrm>
            <a:prstGeom prst="roundRect">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FF4E00"/>
                  </a:solidFill>
                </a:rPr>
                <a:t>03</a:t>
              </a:r>
              <a:endParaRPr lang="en-US" altLang="zh-CN" sz="3600" dirty="0">
                <a:solidFill>
                  <a:srgbClr val="FF4E00"/>
                </a:solidFill>
              </a:endParaRPr>
            </a:p>
          </p:txBody>
        </p:sp>
        <p:sp>
          <p:nvSpPr>
            <p:cNvPr id="15" name="矩形: 圆角 14"/>
            <p:cNvSpPr/>
            <p:nvPr/>
          </p:nvSpPr>
          <p:spPr>
            <a:xfrm>
              <a:off x="5683045" y="5096064"/>
              <a:ext cx="825910" cy="825910"/>
            </a:xfrm>
            <a:prstGeom prst="roundRect">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FF4E00"/>
                  </a:solidFill>
                </a:rPr>
                <a:t>04</a:t>
              </a:r>
              <a:endParaRPr lang="en-US" altLang="zh-CN" sz="3600" dirty="0">
                <a:solidFill>
                  <a:srgbClr val="FF4E00"/>
                </a:solidFill>
              </a:endParaRPr>
            </a:p>
          </p:txBody>
        </p:sp>
      </p:grpSp>
      <p:grpSp>
        <p:nvGrpSpPr>
          <p:cNvPr id="18" name="组合 17"/>
          <p:cNvGrpSpPr/>
          <p:nvPr/>
        </p:nvGrpSpPr>
        <p:grpSpPr>
          <a:xfrm>
            <a:off x="6711854" y="1810516"/>
            <a:ext cx="3887320" cy="759793"/>
            <a:chOff x="6692189" y="2025991"/>
            <a:chExt cx="3887320" cy="759793"/>
          </a:xfrm>
        </p:grpSpPr>
        <p:sp>
          <p:nvSpPr>
            <p:cNvPr id="16" name="矩形 15"/>
            <p:cNvSpPr/>
            <p:nvPr/>
          </p:nvSpPr>
          <p:spPr>
            <a:xfrm>
              <a:off x="6692189" y="2025991"/>
              <a:ext cx="2357926" cy="5285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FF4E00"/>
                  </a:solidFill>
                </a:rPr>
                <a:t>团队介绍</a:t>
              </a:r>
              <a:endParaRPr lang="zh-CN" altLang="en-US" sz="2400" dirty="0">
                <a:solidFill>
                  <a:srgbClr val="FF4E00"/>
                </a:solidFill>
              </a:endParaRPr>
            </a:p>
          </p:txBody>
        </p:sp>
        <p:sp>
          <p:nvSpPr>
            <p:cNvPr id="17" name="文本框 16"/>
            <p:cNvSpPr txBox="1"/>
            <p:nvPr/>
          </p:nvSpPr>
          <p:spPr>
            <a:xfrm>
              <a:off x="6692189" y="2463839"/>
              <a:ext cx="3887320" cy="321945"/>
            </a:xfrm>
            <a:prstGeom prst="rect">
              <a:avLst/>
            </a:prstGeom>
            <a:noFill/>
          </p:spPr>
          <p:txBody>
            <a:bodyPr wrap="square" rtlCol="0">
              <a:spAutoFit/>
            </a:bodyPr>
            <a:lstStyle/>
            <a:p>
              <a:pPr indent="0">
                <a:lnSpc>
                  <a:spcPct val="150000"/>
                </a:lnSpc>
                <a:buFont typeface="Wingdings" panose="05000000000000000000" pitchFamily="2" charset="2"/>
                <a:buNone/>
              </a:pPr>
              <a:endParaRPr lang="en-US" altLang="zh-CN" sz="1000" dirty="0">
                <a:solidFill>
                  <a:schemeClr val="tx1">
                    <a:lumMod val="50000"/>
                    <a:lumOff val="50000"/>
                  </a:schemeClr>
                </a:solidFill>
              </a:endParaRPr>
            </a:p>
          </p:txBody>
        </p:sp>
      </p:grpSp>
      <p:sp>
        <p:nvSpPr>
          <p:cNvPr id="29" name="矩形 28"/>
          <p:cNvSpPr/>
          <p:nvPr/>
        </p:nvSpPr>
        <p:spPr>
          <a:xfrm>
            <a:off x="6711950" y="3773805"/>
            <a:ext cx="2357755" cy="528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FF4E00"/>
                </a:solidFill>
              </a:rPr>
              <a:t>功能介绍</a:t>
            </a:r>
            <a:endParaRPr lang="zh-CN" altLang="en-US" sz="2400" dirty="0">
              <a:solidFill>
                <a:srgbClr val="FF4E00"/>
              </a:solidFill>
            </a:endParaRPr>
          </a:p>
        </p:txBody>
      </p:sp>
      <p:sp>
        <p:nvSpPr>
          <p:cNvPr id="35" name="矩形 34"/>
          <p:cNvSpPr/>
          <p:nvPr/>
        </p:nvSpPr>
        <p:spPr>
          <a:xfrm>
            <a:off x="3122295" y="2757805"/>
            <a:ext cx="2357755" cy="528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400" dirty="0">
                <a:solidFill>
                  <a:srgbClr val="FF4E00"/>
                </a:solidFill>
              </a:rPr>
              <a:t>项目简介</a:t>
            </a:r>
            <a:endParaRPr lang="zh-CN" altLang="en-US" sz="2400" dirty="0">
              <a:solidFill>
                <a:srgbClr val="FF4E00"/>
              </a:solidFill>
            </a:endParaRPr>
          </a:p>
        </p:txBody>
      </p:sp>
      <p:sp>
        <p:nvSpPr>
          <p:cNvPr id="32" name="矩形 31"/>
          <p:cNvSpPr/>
          <p:nvPr/>
        </p:nvSpPr>
        <p:spPr>
          <a:xfrm>
            <a:off x="3122295" y="4807585"/>
            <a:ext cx="2357755" cy="528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400" dirty="0">
                <a:solidFill>
                  <a:srgbClr val="FF4E00"/>
                </a:solidFill>
              </a:rPr>
              <a:t>研发过程介绍</a:t>
            </a:r>
            <a:endParaRPr lang="zh-CN" altLang="en-US" sz="2400" dirty="0">
              <a:solidFill>
                <a:srgbClr val="FF4E00"/>
              </a:solidFill>
            </a:endParaRPr>
          </a:p>
        </p:txBody>
      </p:sp>
      <p:grpSp>
        <p:nvGrpSpPr>
          <p:cNvPr id="43" name="组合 42"/>
          <p:cNvGrpSpPr/>
          <p:nvPr/>
        </p:nvGrpSpPr>
        <p:grpSpPr>
          <a:xfrm rot="1582098">
            <a:off x="10952815" y="3504232"/>
            <a:ext cx="2746510" cy="4009574"/>
            <a:chOff x="-3138530" y="-2579087"/>
            <a:chExt cx="9203382" cy="13435834"/>
          </a:xfrm>
        </p:grpSpPr>
        <p:sp>
          <p:nvSpPr>
            <p:cNvPr id="44" name="矩形: 圆角 43"/>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圆角 14"/>
          <p:cNvSpPr/>
          <p:nvPr/>
        </p:nvSpPr>
        <p:spPr>
          <a:xfrm>
            <a:off x="5666740" y="5718109"/>
            <a:ext cx="826135" cy="821756"/>
          </a:xfrm>
          <a:prstGeom prst="roundRect">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rgbClr val="FF4E00"/>
                </a:solidFill>
              </a:rPr>
              <a:t>05</a:t>
            </a:r>
            <a:endParaRPr lang="en-US" altLang="zh-CN" sz="3600" dirty="0">
              <a:solidFill>
                <a:srgbClr val="FF4E00"/>
              </a:solidFill>
            </a:endParaRPr>
          </a:p>
        </p:txBody>
      </p:sp>
      <p:sp>
        <p:nvSpPr>
          <p:cNvPr id="5" name="矩形 4"/>
          <p:cNvSpPr/>
          <p:nvPr/>
        </p:nvSpPr>
        <p:spPr>
          <a:xfrm>
            <a:off x="6714490" y="5838825"/>
            <a:ext cx="2357755" cy="528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2400" dirty="0">
                <a:solidFill>
                  <a:srgbClr val="FF4E00"/>
                </a:solidFill>
              </a:rPr>
              <a:t>商业价值</a:t>
            </a:r>
            <a:endParaRPr lang="zh-CN" altLang="en-US" sz="2400" dirty="0">
              <a:solidFill>
                <a:srgbClr val="FF4E00"/>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1+#ppt_w/2"/>
                                          </p:val>
                                        </p:tav>
                                        <p:tav tm="100000">
                                          <p:val>
                                            <p:strVal val="#ppt_x"/>
                                          </p:val>
                                        </p:tav>
                                      </p:tavLst>
                                    </p:anim>
                                    <p:anim calcmode="lin" valueType="num">
                                      <p:cBhvr additive="base">
                                        <p:cTn id="30"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0-#ppt_w/2"/>
                                          </p:val>
                                        </p:tav>
                                        <p:tav tm="100000">
                                          <p:val>
                                            <p:strVal val="#ppt_x"/>
                                          </p:val>
                                        </p:tav>
                                      </p:tavLst>
                                    </p:anim>
                                    <p:anim calcmode="lin" valueType="num">
                                      <p:cBhvr additive="base">
                                        <p:cTn id="36"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1+#ppt_w/2"/>
                                          </p:val>
                                        </p:tav>
                                        <p:tav tm="100000">
                                          <p:val>
                                            <p:strVal val="#ppt_x"/>
                                          </p:val>
                                        </p:tav>
                                      </p:tavLst>
                                    </p:anim>
                                    <p:anim calcmode="lin" valueType="num">
                                      <p:cBhvr additive="base">
                                        <p:cTn id="4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5" grpId="0" animBg="1"/>
      <p:bldP spid="29" grpId="0" animBg="1"/>
      <p:bldP spid="32"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rot="1582098">
            <a:off x="-1373505" y="-1275080"/>
            <a:ext cx="2746375" cy="4009390"/>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2869565" y="743585"/>
            <a:ext cx="2522220" cy="1198880"/>
          </a:xfrm>
          <a:prstGeom prst="rect">
            <a:avLst/>
          </a:prstGeom>
          <a:noFill/>
        </p:spPr>
        <p:txBody>
          <a:bodyPr wrap="square" rtlCol="0">
            <a:spAutoFit/>
          </a:bodyPr>
          <a:p>
            <a:r>
              <a:rPr lang="zh-CN" altLang="en-US">
                <a:solidFill>
                  <a:srgbClr val="FF4E00"/>
                </a:solidFill>
              </a:rPr>
              <a:t>鼠标未置于</a:t>
            </a:r>
            <a:r>
              <a:rPr lang="en-US" altLang="zh-CN">
                <a:solidFill>
                  <a:srgbClr val="FF4E00"/>
                </a:solidFill>
              </a:rPr>
              <a:t>img</a:t>
            </a:r>
            <a:r>
              <a:rPr lang="zh-CN" altLang="en-US">
                <a:solidFill>
                  <a:srgbClr val="FF4E00"/>
                </a:solidFill>
              </a:rPr>
              <a:t>上</a:t>
            </a:r>
            <a:endParaRPr lang="zh-CN" altLang="en-US">
              <a:solidFill>
                <a:srgbClr val="FF4E00"/>
              </a:solidFill>
            </a:endParaRPr>
          </a:p>
          <a:p>
            <a:r>
              <a:rPr lang="zh-CN" altLang="en-US">
                <a:solidFill>
                  <a:srgbClr val="FF4E00"/>
                </a:solidFill>
              </a:rPr>
              <a:t>设置opacity为</a:t>
            </a:r>
            <a:r>
              <a:rPr lang="en-US" altLang="zh-CN">
                <a:solidFill>
                  <a:srgbClr val="FF4E00"/>
                </a:solidFill>
              </a:rPr>
              <a:t>0</a:t>
            </a:r>
            <a:endParaRPr lang="en-US" altLang="zh-CN">
              <a:solidFill>
                <a:srgbClr val="FF4E00"/>
              </a:solidFill>
            </a:endParaRPr>
          </a:p>
          <a:p>
            <a:r>
              <a:rPr lang="zh-CN" altLang="en-US">
                <a:solidFill>
                  <a:srgbClr val="FF4E00"/>
                </a:solidFill>
              </a:rPr>
              <a:t>不显示</a:t>
            </a:r>
            <a:r>
              <a:rPr lang="en-US" altLang="zh-CN">
                <a:solidFill>
                  <a:srgbClr val="FF4E00"/>
                </a:solidFill>
              </a:rPr>
              <a:t>icons</a:t>
            </a:r>
            <a:r>
              <a:rPr lang="zh-CN" altLang="en-US">
                <a:solidFill>
                  <a:srgbClr val="FF4E00"/>
                </a:solidFill>
              </a:rPr>
              <a:t>图标</a:t>
            </a:r>
            <a:endParaRPr lang="zh-CN" altLang="en-US">
              <a:solidFill>
                <a:srgbClr val="FF4E00"/>
              </a:solidFill>
            </a:endParaRPr>
          </a:p>
          <a:p>
            <a:endParaRPr lang="zh-CN" altLang="en-US"/>
          </a:p>
        </p:txBody>
      </p:sp>
      <p:sp>
        <p:nvSpPr>
          <p:cNvPr id="11" name="文本框 10"/>
          <p:cNvSpPr txBox="1"/>
          <p:nvPr/>
        </p:nvSpPr>
        <p:spPr>
          <a:xfrm>
            <a:off x="7219315" y="743585"/>
            <a:ext cx="2425700" cy="922020"/>
          </a:xfrm>
          <a:prstGeom prst="rect">
            <a:avLst/>
          </a:prstGeom>
          <a:noFill/>
        </p:spPr>
        <p:txBody>
          <a:bodyPr wrap="square" rtlCol="0" anchor="t">
            <a:spAutoFit/>
          </a:bodyPr>
          <a:p>
            <a:r>
              <a:rPr lang="zh-CN" altLang="en-US">
                <a:solidFill>
                  <a:srgbClr val="FF4E00"/>
                </a:solidFill>
                <a:sym typeface="+mn-ea"/>
              </a:rPr>
              <a:t>置于</a:t>
            </a:r>
            <a:r>
              <a:rPr lang="en-US" altLang="zh-CN">
                <a:solidFill>
                  <a:srgbClr val="FF4E00"/>
                </a:solidFill>
                <a:sym typeface="+mn-ea"/>
              </a:rPr>
              <a:t>img</a:t>
            </a:r>
            <a:r>
              <a:rPr lang="zh-CN" altLang="en-US">
                <a:solidFill>
                  <a:srgbClr val="FF4E00"/>
                </a:solidFill>
                <a:sym typeface="+mn-ea"/>
              </a:rPr>
              <a:t>上时</a:t>
            </a:r>
            <a:endParaRPr lang="zh-CN" altLang="en-US">
              <a:solidFill>
                <a:srgbClr val="FF4E00"/>
              </a:solidFill>
              <a:sym typeface="+mn-ea"/>
            </a:endParaRPr>
          </a:p>
          <a:p>
            <a:r>
              <a:rPr lang="zh-CN" altLang="en-US">
                <a:solidFill>
                  <a:srgbClr val="FF4E00"/>
                </a:solidFill>
                <a:sym typeface="+mn-ea"/>
              </a:rPr>
              <a:t>opacity设置为</a:t>
            </a:r>
            <a:r>
              <a:rPr lang="en-US" altLang="zh-CN">
                <a:solidFill>
                  <a:srgbClr val="FF4E00"/>
                </a:solidFill>
                <a:sym typeface="+mn-ea"/>
              </a:rPr>
              <a:t>1</a:t>
            </a:r>
            <a:endParaRPr lang="en-US" altLang="zh-CN">
              <a:solidFill>
                <a:srgbClr val="FF4E00"/>
              </a:solidFill>
              <a:sym typeface="+mn-ea"/>
            </a:endParaRPr>
          </a:p>
          <a:p>
            <a:r>
              <a:rPr lang="zh-CN" altLang="en-US">
                <a:solidFill>
                  <a:srgbClr val="FF4E00"/>
                </a:solidFill>
                <a:sym typeface="+mn-ea"/>
              </a:rPr>
              <a:t>即显示</a:t>
            </a:r>
            <a:r>
              <a:rPr lang="en-US" altLang="zh-CN">
                <a:solidFill>
                  <a:srgbClr val="FF4E00"/>
                </a:solidFill>
                <a:sym typeface="+mn-ea"/>
              </a:rPr>
              <a:t>icons</a:t>
            </a:r>
            <a:r>
              <a:rPr lang="zh-CN" altLang="en-US">
                <a:solidFill>
                  <a:srgbClr val="FF4E00"/>
                </a:solidFill>
                <a:sym typeface="+mn-ea"/>
              </a:rPr>
              <a:t>图标</a:t>
            </a:r>
            <a:endParaRPr lang="zh-CN" altLang="en-US">
              <a:solidFill>
                <a:srgbClr val="FF4E00"/>
              </a:solidFill>
              <a:sym typeface="+mn-ea"/>
            </a:endParaRPr>
          </a:p>
        </p:txBody>
      </p:sp>
      <p:sp>
        <p:nvSpPr>
          <p:cNvPr id="12" name="文本框 11"/>
          <p:cNvSpPr txBox="1"/>
          <p:nvPr/>
        </p:nvSpPr>
        <p:spPr>
          <a:xfrm>
            <a:off x="3783965" y="1736090"/>
            <a:ext cx="4830445" cy="645160"/>
          </a:xfrm>
          <a:prstGeom prst="rect">
            <a:avLst/>
          </a:prstGeom>
          <a:noFill/>
        </p:spPr>
        <p:txBody>
          <a:bodyPr wrap="square" rtlCol="0">
            <a:spAutoFit/>
          </a:bodyPr>
          <a:p>
            <a:pPr algn="ctr"/>
            <a:r>
              <a:rPr lang="zh-CN" altLang="en-US">
                <a:solidFill>
                  <a:srgbClr val="FF4E00"/>
                </a:solidFill>
              </a:rPr>
              <a:t>采用</a:t>
            </a:r>
            <a:r>
              <a:rPr lang="en-US" altLang="zh-CN">
                <a:solidFill>
                  <a:srgbClr val="FF4E00"/>
                </a:solidFill>
              </a:rPr>
              <a:t>css</a:t>
            </a:r>
            <a:r>
              <a:rPr lang="zh-CN" altLang="en-US">
                <a:solidFill>
                  <a:srgbClr val="FF4E00"/>
                </a:solidFill>
              </a:rPr>
              <a:t>的transition渐变效果，鼠标放上去后</a:t>
            </a:r>
            <a:r>
              <a:rPr lang="en-US" altLang="zh-CN">
                <a:solidFill>
                  <a:srgbClr val="FF4E00"/>
                </a:solidFill>
              </a:rPr>
              <a:t>icons</a:t>
            </a:r>
            <a:r>
              <a:rPr lang="zh-CN" altLang="en-US">
                <a:solidFill>
                  <a:srgbClr val="FF4E00"/>
                </a:solidFill>
              </a:rPr>
              <a:t>的透明度逐渐从</a:t>
            </a:r>
            <a:r>
              <a:rPr lang="en-US" altLang="zh-CN">
                <a:solidFill>
                  <a:srgbClr val="FF4E00"/>
                </a:solidFill>
              </a:rPr>
              <a:t>0</a:t>
            </a:r>
            <a:r>
              <a:rPr lang="zh-CN" altLang="en-US">
                <a:solidFill>
                  <a:srgbClr val="FF4E00"/>
                </a:solidFill>
              </a:rPr>
              <a:t>变为</a:t>
            </a:r>
            <a:r>
              <a:rPr lang="en-US" altLang="zh-CN">
                <a:solidFill>
                  <a:srgbClr val="FF4E00"/>
                </a:solidFill>
              </a:rPr>
              <a:t>1</a:t>
            </a:r>
            <a:endParaRPr lang="en-US" altLang="zh-CN">
              <a:solidFill>
                <a:srgbClr val="FF4E00"/>
              </a:solidFill>
            </a:endParaRPr>
          </a:p>
        </p:txBody>
      </p:sp>
      <p:pic>
        <p:nvPicPr>
          <p:cNvPr id="9" name="2">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2869565" y="2726690"/>
            <a:ext cx="5892800" cy="2860040"/>
          </a:xfrm>
          <a:prstGeom prst="rect">
            <a:avLst/>
          </a:prstGeom>
        </p:spPr>
      </p:pic>
      <p:sp>
        <p:nvSpPr>
          <p:cNvPr id="13" name="矩形 12"/>
          <p:cNvSpPr/>
          <p:nvPr/>
        </p:nvSpPr>
        <p:spPr>
          <a:xfrm>
            <a:off x="601871" y="45986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2400" dirty="0">
                <a:solidFill>
                  <a:srgbClr val="FF4E00"/>
                </a:solidFill>
                <a:latin typeface="+mj-ea"/>
              </a:rPr>
              <a:t>研发过程介绍</a:t>
            </a:r>
            <a:endParaRPr lang="zh-CN" altLang="en-US" sz="2400" dirty="0">
              <a:solidFill>
                <a:srgbClr val="FF4E00"/>
              </a:solidFill>
              <a:latin typeface="+mj-ea"/>
            </a:endParaRPr>
          </a:p>
        </p:txBody>
      </p:sp>
    </p:spTree>
  </p:cSld>
  <p:clrMapOvr>
    <a:masterClrMapping/>
  </p:clrMapOvr>
  <p:transition spd="med">
    <p:pull/>
  </p:transition>
  <p:timing>
    <p:tnLst>
      <p:par>
        <p:cTn id="1" dur="indefinite" restart="never" nodeType="tmRoot">
          <p:childTnLst>
            <p:video fullScrn="0">
              <p:cMediaNode mute="1">
                <p:cTn id="2" fill="hold" display="1">
                  <p:stCondLst>
                    <p:cond delay="indefinite"/>
                  </p:stCondLst>
                  <p:endCondLst>
                    <p:cond evt="onNext">
                      <p:tgtEl>
                        <p:sldTgt/>
                      </p:tgtEl>
                    </p:cond>
                    <p:cond evt="onPrev">
                      <p:tgtEl>
                        <p:sldTgt/>
                      </p:tgtEl>
                    </p:cond>
                  </p:endCondLst>
                </p:cTn>
                <p:tgtEl>
                  <p:spTgt spid="9"/>
                </p:tgtEl>
              </p:cMediaNode>
            </p:video>
            <p:seq concurrent="1" nextAc="seek">
              <p:cTn id="3" restart="whenNotActive" fill="hold" evtFilter="cancelBubble" nodeType="interactiveSeq">
                <p:stCondLst>
                  <p:cond evt="onClick" delay="0">
                    <p:tgtEl>
                      <p:spTgt spid="9"/>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rot="1582098">
            <a:off x="-1373505" y="-1275080"/>
            <a:ext cx="2746375" cy="4009390"/>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2477770" y="514350"/>
            <a:ext cx="2540000" cy="1198880"/>
          </a:xfrm>
          <a:prstGeom prst="rect">
            <a:avLst/>
          </a:prstGeom>
          <a:noFill/>
        </p:spPr>
        <p:txBody>
          <a:bodyPr wrap="square" rtlCol="0" anchor="t">
            <a:spAutoFit/>
          </a:bodyPr>
          <a:p>
            <a:pPr algn="ctr"/>
            <a:r>
              <a:rPr lang="zh-CN" altLang="en-US">
                <a:solidFill>
                  <a:srgbClr val="FF4E00"/>
                </a:solidFill>
              </a:rPr>
              <a:t>人像</a:t>
            </a:r>
            <a:r>
              <a:rPr lang="en-US" altLang="zh-CN">
                <a:solidFill>
                  <a:srgbClr val="FF4E00"/>
                </a:solidFill>
              </a:rPr>
              <a:t>img </a:t>
            </a:r>
            <a:r>
              <a:rPr lang="zh-CN" altLang="en-US">
                <a:solidFill>
                  <a:srgbClr val="FF4E00"/>
                </a:solidFill>
              </a:rPr>
              <a:t>采用</a:t>
            </a:r>
            <a:r>
              <a:rPr lang="en-US" altLang="zh-CN">
                <a:solidFill>
                  <a:srgbClr val="FF4E00"/>
                </a:solidFill>
              </a:rPr>
              <a:t>css3 </a:t>
            </a:r>
            <a:r>
              <a:rPr lang="zh-CN" altLang="en-US">
                <a:solidFill>
                  <a:srgbClr val="FF4E00"/>
                </a:solidFill>
              </a:rPr>
              <a:t>animated 的bounceInDown效果</a:t>
            </a:r>
            <a:endParaRPr lang="zh-CN" altLang="en-US">
              <a:solidFill>
                <a:srgbClr val="FF4E00"/>
              </a:solidFill>
            </a:endParaRPr>
          </a:p>
          <a:p>
            <a:pPr algn="ctr"/>
            <a:r>
              <a:rPr lang="zh-CN" altLang="en-US">
                <a:solidFill>
                  <a:srgbClr val="FF4E00"/>
                </a:solidFill>
              </a:rPr>
              <a:t>从上而往下落</a:t>
            </a:r>
            <a:endParaRPr lang="zh-CN" altLang="en-US">
              <a:solidFill>
                <a:srgbClr val="FF4E00"/>
              </a:solidFill>
            </a:endParaRPr>
          </a:p>
        </p:txBody>
      </p:sp>
      <p:sp>
        <p:nvSpPr>
          <p:cNvPr id="9" name="文本框 8"/>
          <p:cNvSpPr txBox="1"/>
          <p:nvPr/>
        </p:nvSpPr>
        <p:spPr>
          <a:xfrm>
            <a:off x="6515735" y="575945"/>
            <a:ext cx="2540000" cy="922020"/>
          </a:xfrm>
          <a:prstGeom prst="rect">
            <a:avLst/>
          </a:prstGeom>
          <a:noFill/>
        </p:spPr>
        <p:txBody>
          <a:bodyPr wrap="square" rtlCol="0" anchor="t">
            <a:spAutoFit/>
          </a:bodyPr>
          <a:p>
            <a:pPr algn="ctr"/>
            <a:r>
              <a:rPr lang="zh-CN" altLang="en-US">
                <a:solidFill>
                  <a:srgbClr val="FF4E00"/>
                </a:solidFill>
              </a:rPr>
              <a:t>带色矩形</a:t>
            </a:r>
            <a:r>
              <a:rPr lang="zh-CN">
                <a:solidFill>
                  <a:srgbClr val="FF4E00"/>
                </a:solidFill>
              </a:rPr>
              <a:t>采用bounceInUp</a:t>
            </a:r>
            <a:r>
              <a:rPr lang="zh-CN" altLang="en-US">
                <a:solidFill>
                  <a:srgbClr val="FF4E00"/>
                </a:solidFill>
              </a:rPr>
              <a:t>效果</a:t>
            </a:r>
            <a:endParaRPr lang="zh-CN" altLang="en-US">
              <a:solidFill>
                <a:srgbClr val="FF4E00"/>
              </a:solidFill>
            </a:endParaRPr>
          </a:p>
          <a:p>
            <a:pPr algn="ctr"/>
            <a:r>
              <a:rPr lang="zh-CN" altLang="en-US">
                <a:solidFill>
                  <a:srgbClr val="FF4E00"/>
                </a:solidFill>
              </a:rPr>
              <a:t>从下往上起</a:t>
            </a:r>
            <a:endParaRPr lang="zh-CN" altLang="en-US">
              <a:solidFill>
                <a:srgbClr val="FF4E00"/>
              </a:solidFill>
            </a:endParaRPr>
          </a:p>
        </p:txBody>
      </p:sp>
      <p:sp>
        <p:nvSpPr>
          <p:cNvPr id="13" name="文本框 12"/>
          <p:cNvSpPr txBox="1"/>
          <p:nvPr/>
        </p:nvSpPr>
        <p:spPr>
          <a:xfrm>
            <a:off x="4242435" y="1713230"/>
            <a:ext cx="3707130" cy="645160"/>
          </a:xfrm>
          <a:prstGeom prst="rect">
            <a:avLst/>
          </a:prstGeom>
          <a:noFill/>
        </p:spPr>
        <p:txBody>
          <a:bodyPr wrap="square" rtlCol="0">
            <a:spAutoFit/>
          </a:bodyPr>
          <a:p>
            <a:pPr algn="ctr"/>
            <a:r>
              <a:rPr lang="zh-CN" altLang="en-US">
                <a:solidFill>
                  <a:srgbClr val="FF4E00"/>
                </a:solidFill>
              </a:rPr>
              <a:t>同时外边框的矩形采用</a:t>
            </a:r>
            <a:r>
              <a:rPr lang="en-US" altLang="zh-CN">
                <a:solidFill>
                  <a:srgbClr val="FF4E00"/>
                </a:solidFill>
              </a:rPr>
              <a:t>pulse</a:t>
            </a:r>
            <a:r>
              <a:rPr lang="zh-CN" altLang="en-US">
                <a:solidFill>
                  <a:srgbClr val="FF4E00"/>
                </a:solidFill>
              </a:rPr>
              <a:t>的膨胀效果</a:t>
            </a:r>
            <a:endParaRPr lang="zh-CN" altLang="en-US">
              <a:solidFill>
                <a:srgbClr val="FF4E00"/>
              </a:solidFill>
            </a:endParaRPr>
          </a:p>
        </p:txBody>
      </p:sp>
      <p:pic>
        <p:nvPicPr>
          <p:cNvPr id="5" name="关于我们 - Google Chrome 2017_11_3 22_08_22">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2219960" y="2429510"/>
            <a:ext cx="7752080" cy="3266440"/>
          </a:xfrm>
          <a:prstGeom prst="rect">
            <a:avLst/>
          </a:prstGeom>
        </p:spPr>
      </p:pic>
      <p:sp>
        <p:nvSpPr>
          <p:cNvPr id="8" name="矩形 7"/>
          <p:cNvSpPr/>
          <p:nvPr/>
        </p:nvSpPr>
        <p:spPr>
          <a:xfrm>
            <a:off x="601871" y="45986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2400" dirty="0">
                <a:solidFill>
                  <a:srgbClr val="FF4E00"/>
                </a:solidFill>
                <a:latin typeface="+mj-ea"/>
              </a:rPr>
              <a:t>研发过程介绍</a:t>
            </a:r>
            <a:endParaRPr lang="zh-CN" altLang="en-US" sz="2400" dirty="0">
              <a:solidFill>
                <a:srgbClr val="FF4E00"/>
              </a:solidFill>
              <a:latin typeface="+mj-ea"/>
            </a:endParaRPr>
          </a:p>
        </p:txBody>
      </p:sp>
    </p:spTree>
  </p:cSld>
  <p:clrMapOvr>
    <a:masterClrMapping/>
  </p:clrMapOvr>
  <p:transition spd="med">
    <p:pull/>
  </p:transition>
  <p:timing>
    <p:tnLst>
      <p:par>
        <p:cTn id="1" dur="indefinite" restart="never" nodeType="tmRoot">
          <p:childTnLst>
            <p:video fullScrn="0">
              <p:cMediaNode mute="1">
                <p:cTn id="2" fill="hold" display="1">
                  <p:stCondLst>
                    <p:cond delay="indefinite"/>
                  </p:stCondLst>
                  <p:endCondLst>
                    <p:cond evt="onNext">
                      <p:tgtEl>
                        <p:sldTgt/>
                      </p:tgtEl>
                    </p:cond>
                    <p:cond evt="onPrev">
                      <p:tgtEl>
                        <p:sldTgt/>
                      </p:tgtEl>
                    </p:cond>
                  </p:end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rot="1582098">
            <a:off x="-1373505" y="-1275080"/>
            <a:ext cx="2746375" cy="4009390"/>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4587240" y="486410"/>
            <a:ext cx="2049780" cy="368300"/>
          </a:xfrm>
          <a:prstGeom prst="rect">
            <a:avLst/>
          </a:prstGeom>
          <a:noFill/>
        </p:spPr>
        <p:txBody>
          <a:bodyPr wrap="square" rtlCol="0">
            <a:spAutoFit/>
          </a:bodyPr>
          <a:p>
            <a:pPr algn="ctr"/>
            <a:r>
              <a:rPr lang="zh-CN" altLang="en-US">
                <a:solidFill>
                  <a:srgbClr val="FF4E00"/>
                </a:solidFill>
              </a:rPr>
              <a:t>导航栏居中固定</a:t>
            </a:r>
            <a:endParaRPr lang="zh-CN" altLang="en-US">
              <a:solidFill>
                <a:srgbClr val="FF4E00"/>
              </a:solidFill>
            </a:endParaRPr>
          </a:p>
        </p:txBody>
      </p:sp>
      <p:pic>
        <p:nvPicPr>
          <p:cNvPr id="11" name="图片 10"/>
          <p:cNvPicPr>
            <a:picLocks noChangeAspect="1"/>
          </p:cNvPicPr>
          <p:nvPr/>
        </p:nvPicPr>
        <p:blipFill>
          <a:blip r:embed="rId1"/>
          <a:stretch>
            <a:fillRect/>
          </a:stretch>
        </p:blipFill>
        <p:spPr>
          <a:xfrm>
            <a:off x="2520950" y="944245"/>
            <a:ext cx="6182360" cy="1473835"/>
          </a:xfrm>
          <a:prstGeom prst="rect">
            <a:avLst/>
          </a:prstGeom>
        </p:spPr>
      </p:pic>
      <p:pic>
        <p:nvPicPr>
          <p:cNvPr id="13" name="图片 12"/>
          <p:cNvPicPr>
            <a:picLocks noChangeAspect="1"/>
          </p:cNvPicPr>
          <p:nvPr/>
        </p:nvPicPr>
        <p:blipFill>
          <a:blip r:embed="rId2"/>
          <a:stretch>
            <a:fillRect/>
          </a:stretch>
        </p:blipFill>
        <p:spPr>
          <a:xfrm>
            <a:off x="2414905" y="2680335"/>
            <a:ext cx="6393815" cy="1497965"/>
          </a:xfrm>
          <a:prstGeom prst="rect">
            <a:avLst/>
          </a:prstGeom>
        </p:spPr>
      </p:pic>
      <p:sp>
        <p:nvSpPr>
          <p:cNvPr id="14" name="文本框 13"/>
          <p:cNvSpPr txBox="1"/>
          <p:nvPr/>
        </p:nvSpPr>
        <p:spPr>
          <a:xfrm>
            <a:off x="9109075" y="2950210"/>
            <a:ext cx="1569720" cy="368300"/>
          </a:xfrm>
          <a:prstGeom prst="rect">
            <a:avLst/>
          </a:prstGeom>
          <a:noFill/>
        </p:spPr>
        <p:txBody>
          <a:bodyPr wrap="square" rtlCol="0">
            <a:spAutoFit/>
          </a:bodyPr>
          <a:p>
            <a:r>
              <a:rPr lang="zh-CN" altLang="en-US">
                <a:solidFill>
                  <a:srgbClr val="FF4E00"/>
                </a:solidFill>
              </a:rPr>
              <a:t>设置透明度</a:t>
            </a:r>
            <a:endParaRPr lang="zh-CN" altLang="en-US">
              <a:solidFill>
                <a:srgbClr val="FF4E00"/>
              </a:solidFill>
            </a:endParaRPr>
          </a:p>
        </p:txBody>
      </p:sp>
      <p:sp>
        <p:nvSpPr>
          <p:cNvPr id="15" name="文本框 14"/>
          <p:cNvSpPr txBox="1"/>
          <p:nvPr/>
        </p:nvSpPr>
        <p:spPr>
          <a:xfrm flipH="1">
            <a:off x="9664065" y="1202055"/>
            <a:ext cx="459740" cy="2116455"/>
          </a:xfrm>
          <a:prstGeom prst="rect">
            <a:avLst/>
          </a:prstGeom>
          <a:noFill/>
        </p:spPr>
        <p:txBody>
          <a:bodyPr vert="eaVert" wrap="square" rtlCol="0">
            <a:spAutoFit/>
          </a:bodyPr>
          <a:p>
            <a:r>
              <a:rPr lang="zh-CN" altLang="en-US">
                <a:solidFill>
                  <a:srgbClr val="FF4E00"/>
                </a:solidFill>
              </a:rPr>
              <a:t>支持双语</a:t>
            </a:r>
            <a:endParaRPr lang="zh-CN" altLang="en-US">
              <a:solidFill>
                <a:srgbClr val="FF4E00"/>
              </a:solidFill>
            </a:endParaRPr>
          </a:p>
        </p:txBody>
      </p:sp>
      <p:sp>
        <p:nvSpPr>
          <p:cNvPr id="104" name="文本框 103"/>
          <p:cNvSpPr txBox="1"/>
          <p:nvPr/>
        </p:nvSpPr>
        <p:spPr>
          <a:xfrm>
            <a:off x="2153920" y="5427980"/>
            <a:ext cx="5080000" cy="583565"/>
          </a:xfrm>
          <a:prstGeom prst="rect">
            <a:avLst/>
          </a:prstGeom>
          <a:noFill/>
          <a:ln w="9525">
            <a:noFill/>
          </a:ln>
        </p:spPr>
        <p:txBody>
          <a:bodyPr>
            <a:spAutoFit/>
          </a:bodyPr>
          <a:p>
            <a:pPr indent="0"/>
            <a:r>
              <a:rPr lang="en-US" altLang="zh-CN" sz="16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zh-CN" altLang="en-US"/>
          </a:p>
        </p:txBody>
      </p:sp>
      <p:sp>
        <p:nvSpPr>
          <p:cNvPr id="5" name="文本框 4"/>
          <p:cNvSpPr txBox="1"/>
          <p:nvPr/>
        </p:nvSpPr>
        <p:spPr>
          <a:xfrm>
            <a:off x="3947795" y="4782820"/>
            <a:ext cx="3328670" cy="645160"/>
          </a:xfrm>
          <a:prstGeom prst="rect">
            <a:avLst/>
          </a:prstGeom>
          <a:noFill/>
        </p:spPr>
        <p:txBody>
          <a:bodyPr wrap="square" rtlCol="0">
            <a:spAutoFit/>
          </a:bodyPr>
          <a:p>
            <a:pPr algn="ctr"/>
            <a:r>
              <a:rPr lang="en-US" altLang="zh-CN">
                <a:solidFill>
                  <a:srgbClr val="FF4E00"/>
                </a:solidFill>
              </a:rPr>
              <a:t>position</a:t>
            </a:r>
            <a:r>
              <a:rPr lang="zh-CN" altLang="en-US">
                <a:solidFill>
                  <a:srgbClr val="FF4E00"/>
                </a:solidFill>
              </a:rPr>
              <a:t>设置为</a:t>
            </a:r>
            <a:r>
              <a:rPr lang="en-US" altLang="zh-CN">
                <a:solidFill>
                  <a:srgbClr val="FF4E00"/>
                </a:solidFill>
              </a:rPr>
              <a:t>fixed</a:t>
            </a:r>
            <a:endParaRPr lang="en-US" altLang="zh-CN">
              <a:solidFill>
                <a:srgbClr val="FF4E00"/>
              </a:solidFill>
            </a:endParaRPr>
          </a:p>
          <a:p>
            <a:pPr algn="ctr"/>
            <a:r>
              <a:rPr lang="zh-CN" altLang="en-US">
                <a:solidFill>
                  <a:srgbClr val="FF4E00"/>
                </a:solidFill>
              </a:rPr>
              <a:t>opacity设置为0.8实现透明度</a:t>
            </a:r>
            <a:endParaRPr lang="zh-CN" altLang="en-US">
              <a:solidFill>
                <a:srgbClr val="FF4E00"/>
              </a:solidFill>
            </a:endParaRPr>
          </a:p>
        </p:txBody>
      </p:sp>
      <p:sp>
        <p:nvSpPr>
          <p:cNvPr id="8" name="矩形 7"/>
          <p:cNvSpPr/>
          <p:nvPr/>
        </p:nvSpPr>
        <p:spPr>
          <a:xfrm>
            <a:off x="601871" y="45986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2400" dirty="0">
                <a:solidFill>
                  <a:srgbClr val="FF4E00"/>
                </a:solidFill>
                <a:latin typeface="+mj-ea"/>
              </a:rPr>
              <a:t>研发过程介绍</a:t>
            </a:r>
            <a:endParaRPr lang="zh-CN" altLang="en-US" sz="2400" dirty="0">
              <a:solidFill>
                <a:srgbClr val="FF4E00"/>
              </a:solidFill>
              <a:latin typeface="+mj-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5">
                                            <p:txEl>
                                              <p:pRg st="0" end="0"/>
                                            </p:txEl>
                                          </p:spTgt>
                                        </p:tgtEl>
                                        <p:attrNameLst>
                                          <p:attrName>style.visibility</p:attrName>
                                        </p:attrNameLst>
                                      </p:cBhvr>
                                      <p:to>
                                        <p:strVal val="visible"/>
                                      </p:to>
                                    </p:set>
                                    <p:anim calcmode="lin" valueType="num">
                                      <p:cBhvr additive="base">
                                        <p:cTn id="2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1+#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rot="1582098">
            <a:off x="-1373505" y="-1275080"/>
            <a:ext cx="2746375" cy="4009390"/>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3" name="文本框 102"/>
          <p:cNvSpPr txBox="1"/>
          <p:nvPr/>
        </p:nvSpPr>
        <p:spPr>
          <a:xfrm>
            <a:off x="3556000" y="882650"/>
            <a:ext cx="5080000" cy="368300"/>
          </a:xfrm>
          <a:prstGeom prst="rect">
            <a:avLst/>
          </a:prstGeom>
          <a:noFill/>
          <a:ln w="9525">
            <a:noFill/>
          </a:ln>
        </p:spPr>
        <p:txBody>
          <a:bodyPr>
            <a:spAutoFit/>
          </a:bodyPr>
          <a:p>
            <a:pPr indent="0" algn="ctr"/>
            <a:r>
              <a:rPr lang="zh-CN" altLang="en-US">
                <a:solidFill>
                  <a:srgbClr val="FF4E00"/>
                </a:solidFill>
              </a:rPr>
              <a:t>参考案例</a:t>
            </a:r>
            <a:endParaRPr lang="zh-CN" altLang="en-US">
              <a:solidFill>
                <a:srgbClr val="FF4E00"/>
              </a:solidFill>
            </a:endParaRPr>
          </a:p>
        </p:txBody>
      </p:sp>
      <p:pic>
        <p:nvPicPr>
          <p:cNvPr id="16" name="图片 15"/>
          <p:cNvPicPr/>
          <p:nvPr/>
        </p:nvPicPr>
        <p:blipFill>
          <a:blip r:embed="rId1"/>
          <a:stretch>
            <a:fillRect/>
          </a:stretch>
        </p:blipFill>
        <p:spPr>
          <a:xfrm>
            <a:off x="3307715" y="2405380"/>
            <a:ext cx="5577205" cy="768985"/>
          </a:xfrm>
          <a:prstGeom prst="rect">
            <a:avLst/>
          </a:prstGeom>
          <a:noFill/>
          <a:ln w="9525">
            <a:noFill/>
          </a:ln>
        </p:spPr>
      </p:pic>
      <p:sp>
        <p:nvSpPr>
          <p:cNvPr id="104" name="文本框 103"/>
          <p:cNvSpPr txBox="1"/>
          <p:nvPr/>
        </p:nvSpPr>
        <p:spPr>
          <a:xfrm>
            <a:off x="2153920" y="5427980"/>
            <a:ext cx="5080000" cy="583565"/>
          </a:xfrm>
          <a:prstGeom prst="rect">
            <a:avLst/>
          </a:prstGeom>
          <a:noFill/>
          <a:ln w="9525">
            <a:noFill/>
          </a:ln>
        </p:spPr>
        <p:txBody>
          <a:bodyPr>
            <a:spAutoFit/>
          </a:bodyPr>
          <a:p>
            <a:pPr indent="0"/>
            <a:r>
              <a:rPr lang="en-US" altLang="zh-CN" sz="16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zh-CN" altLang="en-US"/>
          </a:p>
        </p:txBody>
      </p:sp>
      <p:pic>
        <p:nvPicPr>
          <p:cNvPr id="5" name="图片 4"/>
          <p:cNvPicPr>
            <a:picLocks noChangeAspect="1"/>
          </p:cNvPicPr>
          <p:nvPr/>
        </p:nvPicPr>
        <p:blipFill>
          <a:blip r:embed="rId2"/>
          <a:stretch>
            <a:fillRect/>
          </a:stretch>
        </p:blipFill>
        <p:spPr>
          <a:xfrm>
            <a:off x="2849880" y="3936365"/>
            <a:ext cx="6491605" cy="1605280"/>
          </a:xfrm>
          <a:prstGeom prst="rect">
            <a:avLst/>
          </a:prstGeom>
        </p:spPr>
      </p:pic>
      <p:sp>
        <p:nvSpPr>
          <p:cNvPr id="8" name="文本框 7"/>
          <p:cNvSpPr txBox="1"/>
          <p:nvPr/>
        </p:nvSpPr>
        <p:spPr>
          <a:xfrm>
            <a:off x="1924685" y="2405380"/>
            <a:ext cx="459740" cy="768350"/>
          </a:xfrm>
          <a:prstGeom prst="rect">
            <a:avLst/>
          </a:prstGeom>
          <a:noFill/>
        </p:spPr>
        <p:txBody>
          <a:bodyPr vert="eaVert" wrap="square" rtlCol="0">
            <a:spAutoFit/>
          </a:bodyPr>
          <a:p>
            <a:r>
              <a:rPr lang="zh-CN" altLang="en-US">
                <a:solidFill>
                  <a:srgbClr val="FF4E00"/>
                </a:solidFill>
              </a:rPr>
              <a:t>华为</a:t>
            </a:r>
            <a:endParaRPr lang="zh-CN" altLang="en-US">
              <a:solidFill>
                <a:srgbClr val="FF4E00"/>
              </a:solidFill>
            </a:endParaRPr>
          </a:p>
        </p:txBody>
      </p:sp>
      <p:sp>
        <p:nvSpPr>
          <p:cNvPr id="12" name="文本框 11"/>
          <p:cNvSpPr txBox="1"/>
          <p:nvPr/>
        </p:nvSpPr>
        <p:spPr>
          <a:xfrm>
            <a:off x="1924685" y="4282440"/>
            <a:ext cx="459740" cy="1145540"/>
          </a:xfrm>
          <a:prstGeom prst="rect">
            <a:avLst/>
          </a:prstGeom>
          <a:noFill/>
        </p:spPr>
        <p:txBody>
          <a:bodyPr vert="eaVert" wrap="square" rtlCol="0">
            <a:spAutoFit/>
          </a:bodyPr>
          <a:p>
            <a:r>
              <a:rPr lang="zh-CN" altLang="en-US">
                <a:solidFill>
                  <a:srgbClr val="FF4E00"/>
                </a:solidFill>
              </a:rPr>
              <a:t>美食天下</a:t>
            </a:r>
            <a:endParaRPr lang="zh-CN" altLang="en-US">
              <a:solidFill>
                <a:srgbClr val="FF4E00"/>
              </a:solidFill>
            </a:endParaRPr>
          </a:p>
        </p:txBody>
      </p:sp>
      <p:sp>
        <p:nvSpPr>
          <p:cNvPr id="10" name="矩形 9"/>
          <p:cNvSpPr/>
          <p:nvPr/>
        </p:nvSpPr>
        <p:spPr>
          <a:xfrm>
            <a:off x="601871" y="45986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2400" dirty="0">
                <a:solidFill>
                  <a:srgbClr val="FF4E00"/>
                </a:solidFill>
                <a:latin typeface="+mj-ea"/>
              </a:rPr>
              <a:t>研发过程介绍</a:t>
            </a:r>
            <a:endParaRPr lang="zh-CN" altLang="en-US" sz="2400" dirty="0">
              <a:solidFill>
                <a:srgbClr val="FF4E00"/>
              </a:solidFill>
              <a:latin typeface="+mj-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anim calcmode="lin" valueType="num">
                                      <p:cBhvr additive="base">
                                        <p:cTn id="15" dur="500" fill="hold"/>
                                        <p:tgtEl>
                                          <p:spTgt spid="104"/>
                                        </p:tgtEl>
                                        <p:attrNameLst>
                                          <p:attrName>ppt_x</p:attrName>
                                        </p:attrNameLst>
                                      </p:cBhvr>
                                      <p:tavLst>
                                        <p:tav tm="0">
                                          <p:val>
                                            <p:strVal val="#ppt_x"/>
                                          </p:val>
                                        </p:tav>
                                        <p:tav tm="100000">
                                          <p:val>
                                            <p:strVal val="#ppt_x"/>
                                          </p:val>
                                        </p:tav>
                                      </p:tavLst>
                                    </p:anim>
                                    <p:anim calcmode="lin" valueType="num">
                                      <p:cBhvr additive="base">
                                        <p:cTn id="16" dur="500" fill="hold"/>
                                        <p:tgtEl>
                                          <p:spTgt spid="10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4"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rot="1582098">
            <a:off x="-1373505" y="-1275080"/>
            <a:ext cx="2746375" cy="4009390"/>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640965" y="3016250"/>
            <a:ext cx="5604510" cy="922020"/>
          </a:xfrm>
          <a:prstGeom prst="rect">
            <a:avLst/>
          </a:prstGeom>
          <a:noFill/>
        </p:spPr>
        <p:txBody>
          <a:bodyPr wrap="square" rtlCol="0">
            <a:spAutoFit/>
          </a:bodyPr>
          <a:p>
            <a:r>
              <a:rPr lang="en-US" altLang="zh-CN">
                <a:solidFill>
                  <a:srgbClr val="FF4E00"/>
                </a:solidFill>
                <a:latin typeface="宋体" panose="02010600030101010101" pitchFamily="2" charset="-122"/>
                <a:ea typeface="宋体" panose="02010600030101010101" pitchFamily="2" charset="-122"/>
              </a:rPr>
              <a:t>3.</a:t>
            </a:r>
            <a:r>
              <a:rPr lang="zh-CN">
                <a:solidFill>
                  <a:srgbClr val="FF4E00"/>
                </a:solidFill>
                <a:latin typeface="宋体" panose="02010600030101010101" pitchFamily="2" charset="-122"/>
                <a:ea typeface="宋体" panose="02010600030101010101" pitchFamily="2" charset="-122"/>
              </a:rPr>
              <a:t>响应式设计</a:t>
            </a:r>
            <a:r>
              <a:rPr lang="en-US" altLang="zh-CN">
                <a:solidFill>
                  <a:srgbClr val="FF4E00"/>
                </a:solidFill>
                <a:latin typeface="宋体" panose="02010600030101010101" pitchFamily="2" charset="-122"/>
                <a:ea typeface="宋体" panose="02010600030101010101" pitchFamily="2" charset="-122"/>
              </a:rPr>
              <a:t>:</a:t>
            </a:r>
            <a:r>
              <a:rPr lang="zh-CN" altLang="en-US">
                <a:solidFill>
                  <a:srgbClr val="FF4E00"/>
                </a:solidFill>
                <a:latin typeface="宋体" panose="02010600030101010101" pitchFamily="2" charset="-122"/>
                <a:ea typeface="宋体" panose="02010600030101010101" pitchFamily="2" charset="-122"/>
              </a:rPr>
              <a:t>采用</a:t>
            </a:r>
            <a:r>
              <a:rPr lang="zh-CN" altLang="en-US">
                <a:solidFill>
                  <a:srgbClr val="FF4E00"/>
                </a:solidFill>
                <a:latin typeface="宋体" panose="02010600030101010101" pitchFamily="2" charset="-122"/>
                <a:ea typeface="宋体" panose="02010600030101010101" pitchFamily="2" charset="-122"/>
                <a:sym typeface="+mn-ea"/>
              </a:rPr>
              <a:t>网格系统进行布局，Bootstrap 的响应式 CSS 能够自适应于台式机、平板电脑和手机</a:t>
            </a:r>
            <a:r>
              <a:rPr lang="zh-CN" altLang="en-US">
                <a:solidFill>
                  <a:srgbClr val="FF4E00"/>
                </a:solidFill>
                <a:sym typeface="+mn-ea"/>
              </a:rPr>
              <a:t>。</a:t>
            </a:r>
            <a:endParaRPr lang="zh-CN" altLang="en-US">
              <a:solidFill>
                <a:srgbClr val="FF4E00"/>
              </a:solidFill>
              <a:sym typeface="+mn-ea"/>
            </a:endParaRPr>
          </a:p>
          <a:p>
            <a:r>
              <a:rPr lang="zh-CN">
                <a:solidFill>
                  <a:srgbClr val="FF4E00"/>
                </a:solidFill>
                <a:latin typeface="宋体" panose="02010600030101010101" pitchFamily="2" charset="-122"/>
                <a:ea typeface="宋体" panose="02010600030101010101" pitchFamily="2" charset="-122"/>
                <a:sym typeface="+mn-ea"/>
              </a:rPr>
              <a:t>让网站易于浏览，并降低用户端的负载。</a:t>
            </a:r>
            <a:endParaRPr lang="zh-CN" altLang="zh-CN">
              <a:solidFill>
                <a:srgbClr val="FF4E00"/>
              </a:solidFill>
              <a:latin typeface="宋体" panose="02010600030101010101" pitchFamily="2" charset="-122"/>
              <a:ea typeface="宋体" panose="02010600030101010101" pitchFamily="2" charset="-122"/>
              <a:sym typeface="+mn-ea"/>
            </a:endParaRPr>
          </a:p>
        </p:txBody>
      </p:sp>
      <p:sp>
        <p:nvSpPr>
          <p:cNvPr id="7" name="文本框 6"/>
          <p:cNvSpPr txBox="1"/>
          <p:nvPr/>
        </p:nvSpPr>
        <p:spPr>
          <a:xfrm>
            <a:off x="2880360" y="575945"/>
            <a:ext cx="5732780" cy="645160"/>
          </a:xfrm>
          <a:prstGeom prst="rect">
            <a:avLst/>
          </a:prstGeom>
          <a:noFill/>
        </p:spPr>
        <p:txBody>
          <a:bodyPr wrap="square" rtlCol="0" anchor="t">
            <a:spAutoFit/>
          </a:bodyPr>
          <a:p>
            <a:r>
              <a:rPr lang="zh-CN" altLang="en-US">
                <a:solidFill>
                  <a:srgbClr val="FF4E00"/>
                </a:solidFill>
                <a:sym typeface="+mn-ea"/>
              </a:rPr>
              <a:t>网站使用Bootstrap框架进行开发，使本站的开发有如下优势。</a:t>
            </a:r>
            <a:endParaRPr lang="zh-CN" altLang="en-US">
              <a:solidFill>
                <a:srgbClr val="FF4E00"/>
              </a:solidFill>
              <a:sym typeface="+mn-ea"/>
            </a:endParaRPr>
          </a:p>
        </p:txBody>
      </p:sp>
      <p:sp>
        <p:nvSpPr>
          <p:cNvPr id="9" name="文本框 8"/>
          <p:cNvSpPr txBox="1"/>
          <p:nvPr/>
        </p:nvSpPr>
        <p:spPr>
          <a:xfrm>
            <a:off x="2613660" y="1856105"/>
            <a:ext cx="2697480" cy="368300"/>
          </a:xfrm>
          <a:prstGeom prst="rect">
            <a:avLst/>
          </a:prstGeom>
          <a:noFill/>
        </p:spPr>
        <p:txBody>
          <a:bodyPr wrap="none" rtlCol="0" anchor="t">
            <a:spAutoFit/>
          </a:bodyPr>
          <a:p>
            <a:r>
              <a:rPr lang="en-US" altLang="zh-CN">
                <a:solidFill>
                  <a:srgbClr val="FF4E00"/>
                </a:solidFill>
                <a:latin typeface="宋体" panose="02010600030101010101" pitchFamily="2" charset="-122"/>
                <a:ea typeface="宋体" panose="02010600030101010101" pitchFamily="2" charset="-122"/>
              </a:rPr>
              <a:t>1.</a:t>
            </a:r>
            <a:r>
              <a:rPr lang="zh-CN" altLang="en-US">
                <a:solidFill>
                  <a:srgbClr val="FF4E00"/>
                </a:solidFill>
                <a:latin typeface="宋体" panose="02010600030101010101" pitchFamily="2" charset="-122"/>
                <a:ea typeface="宋体" panose="02010600030101010101" pitchFamily="2" charset="-122"/>
              </a:rPr>
              <a:t>保证了移动设备优先。</a:t>
            </a:r>
            <a:endParaRPr lang="zh-CN" altLang="en-US">
              <a:solidFill>
                <a:srgbClr val="FF4E00"/>
              </a:solidFill>
              <a:latin typeface="宋体" panose="02010600030101010101" pitchFamily="2" charset="-122"/>
              <a:ea typeface="宋体" panose="02010600030101010101" pitchFamily="2" charset="-122"/>
            </a:endParaRPr>
          </a:p>
        </p:txBody>
      </p:sp>
      <p:sp>
        <p:nvSpPr>
          <p:cNvPr id="12" name="文本框 11"/>
          <p:cNvSpPr txBox="1"/>
          <p:nvPr/>
        </p:nvSpPr>
        <p:spPr>
          <a:xfrm>
            <a:off x="2613660" y="2356485"/>
            <a:ext cx="5783580" cy="368300"/>
          </a:xfrm>
          <a:prstGeom prst="rect">
            <a:avLst/>
          </a:prstGeom>
          <a:noFill/>
        </p:spPr>
        <p:txBody>
          <a:bodyPr wrap="none" rtlCol="0" anchor="t">
            <a:spAutoFit/>
          </a:bodyPr>
          <a:p>
            <a:r>
              <a:rPr lang="en-US" altLang="zh-CN">
                <a:solidFill>
                  <a:srgbClr val="FF4E00"/>
                </a:solidFill>
                <a:latin typeface="宋体" panose="02010600030101010101" pitchFamily="2" charset="-122"/>
                <a:ea typeface="宋体" panose="02010600030101010101" pitchFamily="2" charset="-122"/>
              </a:rPr>
              <a:t>2.</a:t>
            </a:r>
            <a:r>
              <a:rPr lang="zh-CN" altLang="en-US">
                <a:solidFill>
                  <a:srgbClr val="FF4E00"/>
                </a:solidFill>
                <a:latin typeface="宋体" panose="02010600030101010101" pitchFamily="2" charset="-122"/>
                <a:ea typeface="宋体" panose="02010600030101010101" pitchFamily="2" charset="-122"/>
              </a:rPr>
              <a:t>多浏览器支持：所有的主流浏览器都支持</a:t>
            </a:r>
            <a:r>
              <a:rPr lang="en-US" altLang="zh-CN">
                <a:solidFill>
                  <a:srgbClr val="FF4E00"/>
                </a:solidFill>
                <a:latin typeface="宋体" panose="02010600030101010101" pitchFamily="2" charset="-122"/>
                <a:ea typeface="宋体" panose="02010600030101010101" pitchFamily="2" charset="-122"/>
              </a:rPr>
              <a:t>BootStrap</a:t>
            </a:r>
            <a:r>
              <a:rPr lang="zh-CN" altLang="en-US">
                <a:solidFill>
                  <a:srgbClr val="FF4E00"/>
                </a:solidFill>
                <a:latin typeface="宋体" panose="02010600030101010101" pitchFamily="2" charset="-122"/>
                <a:ea typeface="宋体" panose="02010600030101010101" pitchFamily="2" charset="-122"/>
              </a:rPr>
              <a:t>。</a:t>
            </a:r>
            <a:endParaRPr lang="zh-CN" altLang="en-US">
              <a:solidFill>
                <a:srgbClr val="FF4E00"/>
              </a:solidFill>
              <a:latin typeface="宋体" panose="02010600030101010101" pitchFamily="2" charset="-122"/>
              <a:ea typeface="宋体" panose="02010600030101010101" pitchFamily="2" charset="-122"/>
            </a:endParaRPr>
          </a:p>
        </p:txBody>
      </p:sp>
      <p:pic>
        <p:nvPicPr>
          <p:cNvPr id="13" name="图片 12"/>
          <p:cNvPicPr>
            <a:picLocks noChangeAspect="1"/>
          </p:cNvPicPr>
          <p:nvPr/>
        </p:nvPicPr>
        <p:blipFill>
          <a:blip r:embed="rId1"/>
          <a:stretch>
            <a:fillRect/>
          </a:stretch>
        </p:blipFill>
        <p:spPr>
          <a:xfrm>
            <a:off x="8397240" y="2119630"/>
            <a:ext cx="3124200" cy="678180"/>
          </a:xfrm>
          <a:prstGeom prst="rect">
            <a:avLst/>
          </a:prstGeom>
        </p:spPr>
      </p:pic>
      <p:pic>
        <p:nvPicPr>
          <p:cNvPr id="15" name="图片 14"/>
          <p:cNvPicPr>
            <a:picLocks noChangeAspect="1"/>
          </p:cNvPicPr>
          <p:nvPr/>
        </p:nvPicPr>
        <p:blipFill>
          <a:blip r:embed="rId2"/>
          <a:stretch>
            <a:fillRect/>
          </a:stretch>
        </p:blipFill>
        <p:spPr>
          <a:xfrm>
            <a:off x="8397240" y="3147695"/>
            <a:ext cx="2912745" cy="1551940"/>
          </a:xfrm>
          <a:prstGeom prst="rect">
            <a:avLst/>
          </a:prstGeom>
        </p:spPr>
      </p:pic>
      <p:sp>
        <p:nvSpPr>
          <p:cNvPr id="8" name="文本框 7"/>
          <p:cNvSpPr txBox="1"/>
          <p:nvPr/>
        </p:nvSpPr>
        <p:spPr>
          <a:xfrm>
            <a:off x="2640965" y="4364990"/>
            <a:ext cx="4584700" cy="922020"/>
          </a:xfrm>
          <a:prstGeom prst="rect">
            <a:avLst/>
          </a:prstGeom>
          <a:noFill/>
        </p:spPr>
        <p:txBody>
          <a:bodyPr wrap="square" rtlCol="0">
            <a:spAutoFit/>
          </a:bodyPr>
          <a:p>
            <a:r>
              <a:rPr lang="en-US" altLang="zh-CN">
                <a:solidFill>
                  <a:srgbClr val="FF4E00"/>
                </a:solidFill>
                <a:latin typeface="宋体" panose="02010600030101010101" pitchFamily="2" charset="-122"/>
                <a:ea typeface="宋体" panose="02010600030101010101" pitchFamily="2" charset="-122"/>
              </a:rPr>
              <a:t>4.</a:t>
            </a:r>
            <a:r>
              <a:rPr lang="zh-CN" altLang="en-US">
                <a:solidFill>
                  <a:srgbClr val="FF4E00"/>
                </a:solidFill>
                <a:latin typeface="宋体" panose="02010600030101010101" pitchFamily="2" charset="-122"/>
                <a:ea typeface="宋体" panose="02010600030101010101" pitchFamily="2" charset="-122"/>
              </a:rPr>
              <a:t>通过添加 img-responsive class 可以让 Bootstrap 3 中的图像对响应式布局的支持更友好。</a:t>
            </a:r>
            <a:endParaRPr lang="zh-CN" altLang="en-US">
              <a:solidFill>
                <a:srgbClr val="FF4E00"/>
              </a:solidFill>
              <a:latin typeface="宋体" panose="02010600030101010101" pitchFamily="2" charset="-122"/>
              <a:ea typeface="宋体" panose="02010600030101010101" pitchFamily="2" charset="-122"/>
            </a:endParaRPr>
          </a:p>
        </p:txBody>
      </p:sp>
      <p:sp>
        <p:nvSpPr>
          <p:cNvPr id="11" name="矩形 10"/>
          <p:cNvSpPr/>
          <p:nvPr/>
        </p:nvSpPr>
        <p:spPr>
          <a:xfrm>
            <a:off x="601871" y="45986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2400" dirty="0">
                <a:solidFill>
                  <a:srgbClr val="FF4E00"/>
                </a:solidFill>
                <a:latin typeface="+mj-ea"/>
              </a:rPr>
              <a:t>研发过程介绍</a:t>
            </a:r>
            <a:endParaRPr lang="zh-CN" altLang="en-US" sz="2400" dirty="0">
              <a:solidFill>
                <a:srgbClr val="FF4E00"/>
              </a:solidFill>
              <a:latin typeface="+mj-ea"/>
            </a:endParaRPr>
          </a:p>
        </p:txBody>
      </p:sp>
    </p:spTree>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91801" y="-1195911"/>
            <a:ext cx="6503689" cy="4314373"/>
            <a:chOff x="-1391801" y="-1195911"/>
            <a:chExt cx="6503689" cy="4314373"/>
          </a:xfrm>
        </p:grpSpPr>
        <p:grpSp>
          <p:nvGrpSpPr>
            <p:cNvPr id="6" name="组合 5"/>
            <p:cNvGrpSpPr/>
            <p:nvPr/>
          </p:nvGrpSpPr>
          <p:grpSpPr>
            <a:xfrm rot="1582098">
              <a:off x="-1391801" y="-1195911"/>
              <a:ext cx="2746510" cy="3926058"/>
              <a:chOff x="-3138530" y="-2299230"/>
              <a:chExt cx="9203382" cy="13155977"/>
            </a:xfrm>
          </p:grpSpPr>
          <p:sp>
            <p:nvSpPr>
              <p:cNvPr id="2" name="矩形: 圆角 1"/>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57366" y="-2299230"/>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2637046" y="246138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FF4E00"/>
                  </a:solidFill>
                  <a:latin typeface="+mj-ea"/>
                </a:rPr>
                <a:t>适配web+手机</a:t>
              </a:r>
              <a:endParaRPr lang="zh-CN" altLang="en-US" sz="2400" dirty="0">
                <a:solidFill>
                  <a:srgbClr val="FF4E00"/>
                </a:solidFill>
                <a:latin typeface="+mj-ea"/>
              </a:endParaRPr>
            </a:p>
          </p:txBody>
        </p:sp>
      </p:grpSp>
      <p:pic>
        <p:nvPicPr>
          <p:cNvPr id="44" name="图片 43"/>
          <p:cNvPicPr>
            <a:picLocks noChangeAspect="1"/>
          </p:cNvPicPr>
          <p:nvPr/>
        </p:nvPicPr>
        <p:blipFill>
          <a:blip r:embed="rId1"/>
          <a:stretch>
            <a:fillRect/>
          </a:stretch>
        </p:blipFill>
        <p:spPr>
          <a:xfrm>
            <a:off x="6551930" y="764540"/>
            <a:ext cx="2972435" cy="4852035"/>
          </a:xfrm>
          <a:prstGeom prst="rect">
            <a:avLst/>
          </a:prstGeom>
          <a:noFill/>
          <a:ln w="9525">
            <a:noFill/>
          </a:ln>
        </p:spPr>
      </p:pic>
      <p:sp>
        <p:nvSpPr>
          <p:cNvPr id="8" name="文本框 7"/>
          <p:cNvSpPr txBox="1"/>
          <p:nvPr/>
        </p:nvSpPr>
        <p:spPr>
          <a:xfrm>
            <a:off x="911860" y="3647440"/>
            <a:ext cx="5103495" cy="1198880"/>
          </a:xfrm>
          <a:prstGeom prst="rect">
            <a:avLst/>
          </a:prstGeom>
          <a:noFill/>
        </p:spPr>
        <p:txBody>
          <a:bodyPr wrap="square" rtlCol="0" anchor="t">
            <a:spAutoFit/>
          </a:bodyPr>
          <a:p>
            <a:r>
              <a:rPr lang="zh-CN" altLang="en-US">
                <a:solidFill>
                  <a:srgbClr val="FF4E00"/>
                </a:solidFill>
              </a:rPr>
              <a:t>Bootstrap 提供了一些辅助类，以便更快地实现对移动设备友好的开发。这些可以通过媒体查询结合大型、小型和中型设备，实现内容对设备的显示和隐藏。</a:t>
            </a:r>
            <a:endParaRPr lang="zh-CN" altLang="en-US">
              <a:solidFill>
                <a:srgbClr val="FF4E00"/>
              </a:solidFill>
            </a:endParaRPr>
          </a:p>
        </p:txBody>
      </p:sp>
      <p:sp>
        <p:nvSpPr>
          <p:cNvPr id="11" name="矩形 10"/>
          <p:cNvSpPr/>
          <p:nvPr/>
        </p:nvSpPr>
        <p:spPr>
          <a:xfrm>
            <a:off x="601871" y="45986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2400" dirty="0">
                <a:solidFill>
                  <a:srgbClr val="FF4E00"/>
                </a:solidFill>
                <a:latin typeface="+mj-ea"/>
              </a:rPr>
              <a:t>研发过程介绍</a:t>
            </a:r>
            <a:endParaRPr lang="zh-CN" altLang="en-US" sz="2400" dirty="0">
              <a:solidFill>
                <a:srgbClr val="FF4E00"/>
              </a:solidFill>
              <a:latin typeface="+mj-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1+#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rot="1582098">
            <a:off x="-1373505" y="-1275080"/>
            <a:ext cx="2746375" cy="4009390"/>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2213610" y="1457325"/>
            <a:ext cx="6527165" cy="983615"/>
          </a:xfrm>
          <a:prstGeom prst="rect">
            <a:avLst/>
          </a:prstGeom>
          <a:noFill/>
          <a:ln w="9525">
            <a:noFill/>
          </a:ln>
        </p:spPr>
        <p:txBody>
          <a:bodyPr wrap="square">
            <a:spAutoFit/>
          </a:bodyPr>
          <a:p>
            <a:pPr indent="0"/>
            <a:r>
              <a:rPr lang="zh-CN" altLang="en-US" sz="2000">
                <a:solidFill>
                  <a:srgbClr val="FF4E00"/>
                </a:solidFill>
                <a:latin typeface="宋体" panose="02010600030101010101" pitchFamily="2" charset="-122"/>
                <a:ea typeface="宋体" panose="02010600030101010101" pitchFamily="2" charset="-122"/>
                <a:cs typeface="宋体" panose="02010600030101010101" pitchFamily="2" charset="-122"/>
              </a:rPr>
              <a:t>标签导航在视口接近最大手持终端设备视口时改变为经典的抽屉式导航。</a:t>
            </a:r>
            <a:endParaRPr lang="zh-CN" altLang="en-US" sz="2000">
              <a:solidFill>
                <a:srgbClr val="FF4E00"/>
              </a:solidFill>
              <a:latin typeface="宋体" panose="02010600030101010101" pitchFamily="2" charset="-122"/>
              <a:ea typeface="宋体" panose="02010600030101010101" pitchFamily="2" charset="-122"/>
              <a:cs typeface="宋体" panose="02010600030101010101" pitchFamily="2" charset="-122"/>
              <a:sym typeface="+mn-ea"/>
            </a:endParaRPr>
          </a:p>
          <a:p>
            <a:pPr indent="0"/>
            <a:endParaRPr lang="zh-CN" altLang="en-US">
              <a:latin typeface="宋体" panose="02010600030101010101" pitchFamily="2" charset="-122"/>
              <a:ea typeface="宋体" panose="02010600030101010101" pitchFamily="2" charset="-122"/>
            </a:endParaRPr>
          </a:p>
        </p:txBody>
      </p:sp>
      <p:pic>
        <p:nvPicPr>
          <p:cNvPr id="5" name="图片 2"/>
          <p:cNvPicPr>
            <a:picLocks noChangeAspect="1"/>
          </p:cNvPicPr>
          <p:nvPr/>
        </p:nvPicPr>
        <p:blipFill>
          <a:blip r:embed="rId1"/>
          <a:stretch>
            <a:fillRect/>
          </a:stretch>
        </p:blipFill>
        <p:spPr>
          <a:xfrm>
            <a:off x="2013268" y="2440623"/>
            <a:ext cx="5274945" cy="757555"/>
          </a:xfrm>
          <a:prstGeom prst="rect">
            <a:avLst/>
          </a:prstGeom>
          <a:noFill/>
          <a:ln w="9525">
            <a:noFill/>
          </a:ln>
        </p:spPr>
      </p:pic>
      <p:sp>
        <p:nvSpPr>
          <p:cNvPr id="7" name="文本框 6"/>
          <p:cNvSpPr txBox="1"/>
          <p:nvPr/>
        </p:nvSpPr>
        <p:spPr>
          <a:xfrm>
            <a:off x="8114665" y="3360420"/>
            <a:ext cx="2540000" cy="2030095"/>
          </a:xfrm>
          <a:prstGeom prst="rect">
            <a:avLst/>
          </a:prstGeom>
          <a:noFill/>
        </p:spPr>
        <p:txBody>
          <a:bodyPr wrap="square" rtlCol="0" anchor="t">
            <a:spAutoFit/>
          </a:bodyPr>
          <a:p>
            <a:r>
              <a:rPr lang="en-US" altLang="zh-CN">
                <a:solidFill>
                  <a:srgbClr val="FF4E00"/>
                </a:solidFill>
              </a:rPr>
              <a:t>Bootstrap</a:t>
            </a:r>
            <a:r>
              <a:rPr lang="zh-CN" altLang="en-US">
                <a:solidFill>
                  <a:srgbClr val="FF4E00"/>
                </a:solidFill>
              </a:rPr>
              <a:t>的折叠（Collapse）插件可以很容易地让页面区域折叠起来。无论用它来创建折叠导航还是内容面板，它都允许很多内容选项。</a:t>
            </a:r>
            <a:endParaRPr lang="zh-CN" altLang="en-US">
              <a:solidFill>
                <a:srgbClr val="FF4E00"/>
              </a:solidFill>
            </a:endParaRPr>
          </a:p>
        </p:txBody>
      </p:sp>
      <p:pic>
        <p:nvPicPr>
          <p:cNvPr id="8" name="图片 7"/>
          <p:cNvPicPr>
            <a:picLocks noChangeAspect="1"/>
          </p:cNvPicPr>
          <p:nvPr/>
        </p:nvPicPr>
        <p:blipFill>
          <a:blip r:embed="rId2"/>
          <a:stretch>
            <a:fillRect/>
          </a:stretch>
        </p:blipFill>
        <p:spPr>
          <a:xfrm>
            <a:off x="3196590" y="3533775"/>
            <a:ext cx="3032760" cy="3070860"/>
          </a:xfrm>
          <a:prstGeom prst="rect">
            <a:avLst/>
          </a:prstGeom>
        </p:spPr>
      </p:pic>
      <p:sp>
        <p:nvSpPr>
          <p:cNvPr id="11" name="矩形 10"/>
          <p:cNvSpPr/>
          <p:nvPr/>
        </p:nvSpPr>
        <p:spPr>
          <a:xfrm>
            <a:off x="601871" y="45986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2400" dirty="0">
                <a:solidFill>
                  <a:srgbClr val="FF4E00"/>
                </a:solidFill>
                <a:latin typeface="+mj-ea"/>
              </a:rPr>
              <a:t>研发过程介绍</a:t>
            </a:r>
            <a:endParaRPr lang="zh-CN" altLang="en-US" sz="2400" dirty="0">
              <a:solidFill>
                <a:srgbClr val="FF4E00"/>
              </a:solidFill>
              <a:latin typeface="+mj-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down)">
                                      <p:cBhvr>
                                        <p:cTn id="7" dur="500"/>
                                        <p:tgtEl>
                                          <p:spTgt spid="100"/>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rot="1582098">
            <a:off x="-1373505" y="-1275080"/>
            <a:ext cx="2746375" cy="4009390"/>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3853180" y="544513"/>
            <a:ext cx="5080000" cy="368300"/>
          </a:xfrm>
          <a:prstGeom prst="rect">
            <a:avLst/>
          </a:prstGeom>
          <a:noFill/>
          <a:ln w="9525">
            <a:noFill/>
          </a:ln>
        </p:spPr>
        <p:txBody>
          <a:bodyPr>
            <a:spAutoFit/>
          </a:bodyPr>
          <a:p>
            <a:pPr indent="0"/>
            <a:r>
              <a:rPr lang="zh-CN" altLang="en-US" b="0">
                <a:solidFill>
                  <a:srgbClr val="FF4E00"/>
                </a:solidFill>
                <a:latin typeface="宋体" panose="02010600030101010101" pitchFamily="2" charset="-122"/>
                <a:ea typeface="宋体" panose="02010600030101010101" pitchFamily="2" charset="-122"/>
                <a:cs typeface="宋体" panose="02010600030101010101" pitchFamily="2" charset="-122"/>
              </a:rPr>
              <a:t>网站框架布局会根据视口来调整位置</a:t>
            </a:r>
            <a:endParaRPr lang="zh-CN" altLang="en-US" b="0">
              <a:solidFill>
                <a:srgbClr val="FF4E00"/>
              </a:solidFill>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2567940" y="1202055"/>
            <a:ext cx="1026795" cy="337185"/>
          </a:xfrm>
          <a:prstGeom prst="rect">
            <a:avLst/>
          </a:prstGeom>
          <a:noFill/>
          <a:ln w="9525">
            <a:noFill/>
          </a:ln>
        </p:spPr>
        <p:txBody>
          <a:bodyPr wrap="square">
            <a:spAutoFit/>
          </a:bodyPr>
          <a:p>
            <a:pPr indent="0"/>
            <a:r>
              <a:rPr lang="zh-CN" altLang="en-US" sz="1600" b="0">
                <a:solidFill>
                  <a:srgbClr val="000000"/>
                </a:solidFill>
                <a:latin typeface="宋体" panose="02010600030101010101" pitchFamily="2" charset="-122"/>
                <a:ea typeface="宋体" panose="02010600030101010101" pitchFamily="2" charset="-122"/>
                <a:cs typeface="宋体" panose="02010600030101010101" pitchFamily="2" charset="-122"/>
              </a:rPr>
              <a:t>大尺寸</a:t>
            </a:r>
            <a:endParaRPr lang="zh-CN" altLang="en-US"/>
          </a:p>
        </p:txBody>
      </p:sp>
      <p:pic>
        <p:nvPicPr>
          <p:cNvPr id="5" name="图片 4"/>
          <p:cNvPicPr/>
          <p:nvPr/>
        </p:nvPicPr>
        <p:blipFill>
          <a:blip r:embed="rId1"/>
          <a:stretch>
            <a:fillRect/>
          </a:stretch>
        </p:blipFill>
        <p:spPr>
          <a:xfrm>
            <a:off x="1247140" y="1709738"/>
            <a:ext cx="3870960" cy="2019300"/>
          </a:xfrm>
          <a:prstGeom prst="rect">
            <a:avLst/>
          </a:prstGeom>
          <a:noFill/>
          <a:ln w="9525">
            <a:noFill/>
          </a:ln>
        </p:spPr>
      </p:pic>
      <p:sp>
        <p:nvSpPr>
          <p:cNvPr id="101" name="文本框 100"/>
          <p:cNvSpPr txBox="1"/>
          <p:nvPr/>
        </p:nvSpPr>
        <p:spPr>
          <a:xfrm>
            <a:off x="9186545" y="1202055"/>
            <a:ext cx="1438275" cy="337185"/>
          </a:xfrm>
          <a:prstGeom prst="rect">
            <a:avLst/>
          </a:prstGeom>
          <a:noFill/>
          <a:ln w="9525">
            <a:noFill/>
          </a:ln>
        </p:spPr>
        <p:txBody>
          <a:bodyPr wrap="square">
            <a:spAutoFit/>
          </a:bodyPr>
          <a:p>
            <a:pPr indent="0"/>
            <a:r>
              <a:rPr lang="zh-CN" altLang="en-US" sz="1600" b="0">
                <a:latin typeface="宋体" panose="02010600030101010101" pitchFamily="2" charset="-122"/>
                <a:ea typeface="宋体" panose="02010600030101010101" pitchFamily="2" charset="-122"/>
                <a:cs typeface="宋体" panose="02010600030101010101" pitchFamily="2" charset="-122"/>
              </a:rPr>
              <a:t>中尺寸</a:t>
            </a:r>
            <a:endParaRPr lang="zh-CN" altLang="en-US"/>
          </a:p>
        </p:txBody>
      </p:sp>
      <p:pic>
        <p:nvPicPr>
          <p:cNvPr id="11" name="图片 10"/>
          <p:cNvPicPr/>
          <p:nvPr/>
        </p:nvPicPr>
        <p:blipFill>
          <a:blip r:embed="rId2"/>
          <a:stretch>
            <a:fillRect/>
          </a:stretch>
        </p:blipFill>
        <p:spPr>
          <a:xfrm>
            <a:off x="8486140" y="1710055"/>
            <a:ext cx="1943100" cy="2125980"/>
          </a:xfrm>
          <a:prstGeom prst="rect">
            <a:avLst/>
          </a:prstGeom>
          <a:noFill/>
          <a:ln w="9525">
            <a:noFill/>
          </a:ln>
        </p:spPr>
      </p:pic>
      <p:sp>
        <p:nvSpPr>
          <p:cNvPr id="102" name="文本框 101"/>
          <p:cNvSpPr txBox="1"/>
          <p:nvPr/>
        </p:nvSpPr>
        <p:spPr>
          <a:xfrm>
            <a:off x="6170930" y="1202055"/>
            <a:ext cx="1079500" cy="337185"/>
          </a:xfrm>
          <a:prstGeom prst="rect">
            <a:avLst/>
          </a:prstGeom>
          <a:noFill/>
          <a:ln w="9525">
            <a:noFill/>
          </a:ln>
        </p:spPr>
        <p:txBody>
          <a:bodyPr wrap="square">
            <a:spAutoFit/>
          </a:bodyPr>
          <a:p>
            <a:pPr indent="0"/>
            <a:r>
              <a:rPr lang="zh-CN" altLang="en-US" sz="1600" b="0">
                <a:latin typeface="宋体" panose="02010600030101010101" pitchFamily="2" charset="-122"/>
                <a:ea typeface="宋体" panose="02010600030101010101" pitchFamily="2" charset="-122"/>
                <a:cs typeface="宋体" panose="02010600030101010101" pitchFamily="2" charset="-122"/>
              </a:rPr>
              <a:t>小尺寸</a:t>
            </a:r>
            <a:endParaRPr lang="zh-CN" altLang="en-US"/>
          </a:p>
        </p:txBody>
      </p:sp>
      <p:pic>
        <p:nvPicPr>
          <p:cNvPr id="12" name="图片 11"/>
          <p:cNvPicPr/>
          <p:nvPr/>
        </p:nvPicPr>
        <p:blipFill>
          <a:blip r:embed="rId3"/>
          <a:stretch>
            <a:fillRect/>
          </a:stretch>
        </p:blipFill>
        <p:spPr>
          <a:xfrm>
            <a:off x="5476240" y="1710055"/>
            <a:ext cx="2194560" cy="4647565"/>
          </a:xfrm>
          <a:prstGeom prst="rect">
            <a:avLst/>
          </a:prstGeom>
          <a:noFill/>
          <a:ln w="9525">
            <a:noFill/>
          </a:ln>
        </p:spPr>
      </p:pic>
      <p:sp>
        <p:nvSpPr>
          <p:cNvPr id="8" name="文本框 7"/>
          <p:cNvSpPr txBox="1"/>
          <p:nvPr/>
        </p:nvSpPr>
        <p:spPr>
          <a:xfrm>
            <a:off x="400685" y="4215130"/>
            <a:ext cx="3362960" cy="645160"/>
          </a:xfrm>
          <a:prstGeom prst="rect">
            <a:avLst/>
          </a:prstGeom>
          <a:noFill/>
        </p:spPr>
        <p:txBody>
          <a:bodyPr wrap="square" rtlCol="0" anchor="t">
            <a:spAutoFit/>
          </a:bodyPr>
          <a:p>
            <a:r>
              <a:rPr lang="zh-CN" altLang="en-US">
                <a:solidFill>
                  <a:srgbClr val="FF4E00"/>
                </a:solidFill>
                <a:sym typeface="+mn-ea"/>
              </a:rPr>
              <a:t>通过媒体查询结合大型、小型和中型设备达到不同显示效果。</a:t>
            </a:r>
            <a:endParaRPr lang="zh-CN" altLang="en-US">
              <a:solidFill>
                <a:srgbClr val="FF4E00"/>
              </a:solidFill>
              <a:sym typeface="+mn-ea"/>
            </a:endParaRPr>
          </a:p>
        </p:txBody>
      </p:sp>
      <p:sp>
        <p:nvSpPr>
          <p:cNvPr id="7" name="矩形 6"/>
          <p:cNvSpPr/>
          <p:nvPr/>
        </p:nvSpPr>
        <p:spPr>
          <a:xfrm>
            <a:off x="601871" y="45986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zh-CN" altLang="en-US" sz="2400" dirty="0">
                <a:solidFill>
                  <a:srgbClr val="FF4E00"/>
                </a:solidFill>
                <a:latin typeface="+mj-ea"/>
              </a:rPr>
              <a:t>研发过程介绍</a:t>
            </a:r>
            <a:endParaRPr lang="zh-CN" altLang="en-US" sz="2400" dirty="0">
              <a:solidFill>
                <a:srgbClr val="FF4E00"/>
              </a:solidFill>
              <a:latin typeface="+mj-ea"/>
            </a:endParaRPr>
          </a:p>
        </p:txBody>
      </p:sp>
    </p:spTree>
  </p:cSld>
  <p:clrMapOvr>
    <a:masterClrMapping/>
  </p:clrMapOvr>
  <p:transition spd="med">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775033" y="1467013"/>
            <a:ext cx="7474442" cy="2514382"/>
            <a:chOff x="4223913" y="1283393"/>
            <a:chExt cx="7474442" cy="2514382"/>
          </a:xfrm>
        </p:grpSpPr>
        <p:sp>
          <p:nvSpPr>
            <p:cNvPr id="7" name="矩形 6"/>
            <p:cNvSpPr/>
            <p:nvPr/>
          </p:nvSpPr>
          <p:spPr>
            <a:xfrm>
              <a:off x="4223913" y="2711614"/>
              <a:ext cx="7474442" cy="1086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solidFill>
                    <a:srgbClr val="FF4E00"/>
                  </a:solidFill>
                </a:rPr>
                <a:t>商业价值</a:t>
              </a:r>
              <a:endParaRPr lang="zh-CN" altLang="en-US" sz="6000" dirty="0">
                <a:solidFill>
                  <a:srgbClr val="FF4E00"/>
                </a:solidFill>
              </a:endParaRPr>
            </a:p>
          </p:txBody>
        </p:sp>
        <p:sp>
          <p:nvSpPr>
            <p:cNvPr id="6" name="矩形 5"/>
            <p:cNvSpPr/>
            <p:nvPr/>
          </p:nvSpPr>
          <p:spPr>
            <a:xfrm>
              <a:off x="6261542" y="1283393"/>
              <a:ext cx="3399181" cy="12370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rgbClr val="FF4E00"/>
                  </a:solidFill>
                </a:rPr>
                <a:t>05</a:t>
              </a:r>
              <a:endParaRPr lang="en-US" altLang="zh-CN" sz="9600" b="1" dirty="0">
                <a:solidFill>
                  <a:srgbClr val="FF4E00"/>
                </a:solidFill>
              </a:endParaRPr>
            </a:p>
          </p:txBody>
        </p:sp>
      </p:grpSp>
      <p:grpSp>
        <p:nvGrpSpPr>
          <p:cNvPr id="12" name="组合 11"/>
          <p:cNvGrpSpPr/>
          <p:nvPr/>
        </p:nvGrpSpPr>
        <p:grpSpPr>
          <a:xfrm rot="18115931" flipH="1">
            <a:off x="9605273" y="-1530048"/>
            <a:ext cx="3185430" cy="4650344"/>
            <a:chOff x="-3138530" y="-2579087"/>
            <a:chExt cx="9203382" cy="13435834"/>
          </a:xfrm>
        </p:grpSpPr>
        <p:sp>
          <p:nvSpPr>
            <p:cNvPr id="13" name="矩形: 圆角 12"/>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descr="pexels-photo-175727"/>
          <p:cNvPicPr>
            <a:picLocks noChangeAspect="1"/>
          </p:cNvPicPr>
          <p:nvPr/>
        </p:nvPicPr>
        <p:blipFill>
          <a:blip r:embed="rId1"/>
          <a:stretch>
            <a:fillRect/>
          </a:stretch>
        </p:blipFill>
        <p:spPr>
          <a:xfrm rot="2640000">
            <a:off x="-16510" y="-1360805"/>
            <a:ext cx="6214745" cy="4558665"/>
          </a:xfrm>
          <a:prstGeom prst="rect">
            <a:avLst/>
          </a:prstGeom>
          <a:effectLst>
            <a:softEdge rad="419100"/>
          </a:effec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73255" y="-1275082"/>
            <a:ext cx="4424568" cy="4009574"/>
            <a:chOff x="-1373255" y="-1275082"/>
            <a:chExt cx="4424568" cy="4009574"/>
          </a:xfrm>
        </p:grpSpPr>
        <p:grpSp>
          <p:nvGrpSpPr>
            <p:cNvPr id="6" name="组合 5"/>
            <p:cNvGrpSpPr/>
            <p:nvPr/>
          </p:nvGrpSpPr>
          <p:grpSpPr>
            <a:xfrm rot="1582098">
              <a:off x="-1373255" y="-1275082"/>
              <a:ext cx="2746510" cy="4009574"/>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76471" y="6313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FF4E00"/>
                  </a:solidFill>
                  <a:latin typeface="+mj-ea"/>
                </a:rPr>
                <a:t>商业价值</a:t>
              </a:r>
              <a:endParaRPr lang="zh-CN" altLang="en-US" sz="2400" dirty="0">
                <a:solidFill>
                  <a:srgbClr val="FF4E00"/>
                </a:solidFill>
                <a:latin typeface="+mj-ea"/>
              </a:endParaRPr>
            </a:p>
          </p:txBody>
        </p:sp>
      </p:grpSp>
      <p:sp>
        <p:nvSpPr>
          <p:cNvPr id="11" name="矩形: 圆角 10"/>
          <p:cNvSpPr/>
          <p:nvPr/>
        </p:nvSpPr>
        <p:spPr>
          <a:xfrm>
            <a:off x="1217930" y="3661410"/>
            <a:ext cx="688975" cy="688975"/>
          </a:xfrm>
          <a:prstGeom prst="roundRect">
            <a:avLst/>
          </a:prstGeom>
          <a:noFill/>
          <a:ln w="12700">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15" name="矩形: 圆角 14"/>
          <p:cNvSpPr/>
          <p:nvPr/>
        </p:nvSpPr>
        <p:spPr>
          <a:xfrm>
            <a:off x="1217930" y="2170430"/>
            <a:ext cx="688975" cy="688975"/>
          </a:xfrm>
          <a:prstGeom prst="roundRect">
            <a:avLst/>
          </a:prstGeom>
          <a:noFill/>
          <a:ln w="12700">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16" name="矩形: 圆角 15"/>
          <p:cNvSpPr/>
          <p:nvPr/>
        </p:nvSpPr>
        <p:spPr>
          <a:xfrm>
            <a:off x="1217930" y="5199380"/>
            <a:ext cx="688975" cy="688975"/>
          </a:xfrm>
          <a:prstGeom prst="roundRect">
            <a:avLst/>
          </a:prstGeom>
          <a:noFill/>
          <a:ln w="12700">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endParaRPr>
          </a:p>
        </p:txBody>
      </p:sp>
      <p:sp>
        <p:nvSpPr>
          <p:cNvPr id="18" name="矩形: 圆角 17"/>
          <p:cNvSpPr/>
          <p:nvPr/>
        </p:nvSpPr>
        <p:spPr>
          <a:xfrm>
            <a:off x="6612890" y="3661410"/>
            <a:ext cx="688975" cy="688975"/>
          </a:xfrm>
          <a:prstGeom prst="roundRect">
            <a:avLst/>
          </a:prstGeom>
          <a:noFill/>
          <a:ln w="12700">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lumMod val="75000"/>
                  <a:lumOff val="25000"/>
                </a:schemeClr>
              </a:solidFill>
            </a:endParaRPr>
          </a:p>
        </p:txBody>
      </p:sp>
      <p:sp>
        <p:nvSpPr>
          <p:cNvPr id="22" name="矩形: 圆角 21"/>
          <p:cNvSpPr/>
          <p:nvPr/>
        </p:nvSpPr>
        <p:spPr>
          <a:xfrm>
            <a:off x="6612890" y="2170430"/>
            <a:ext cx="688975" cy="688975"/>
          </a:xfrm>
          <a:prstGeom prst="roundRect">
            <a:avLst/>
          </a:prstGeom>
          <a:noFill/>
          <a:ln w="12700">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lumMod val="75000"/>
                  <a:lumOff val="25000"/>
                </a:schemeClr>
              </a:solidFill>
            </a:endParaRPr>
          </a:p>
        </p:txBody>
      </p:sp>
      <p:sp>
        <p:nvSpPr>
          <p:cNvPr id="25" name="矩形 24"/>
          <p:cNvSpPr/>
          <p:nvPr/>
        </p:nvSpPr>
        <p:spPr>
          <a:xfrm>
            <a:off x="2088515" y="2262505"/>
            <a:ext cx="2981325" cy="467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rgbClr val="FF4E00"/>
                </a:solidFill>
              </a:rPr>
              <a:t>扩大品牌知名度、扩大流量</a:t>
            </a:r>
            <a:endParaRPr lang="zh-CN" altLang="en-US" dirty="0">
              <a:solidFill>
                <a:srgbClr val="FF4E00"/>
              </a:solidFill>
            </a:endParaRPr>
          </a:p>
        </p:txBody>
      </p:sp>
      <p:sp>
        <p:nvSpPr>
          <p:cNvPr id="28" name="矩形 27"/>
          <p:cNvSpPr/>
          <p:nvPr/>
        </p:nvSpPr>
        <p:spPr>
          <a:xfrm>
            <a:off x="2088515" y="3722370"/>
            <a:ext cx="3287395" cy="467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rgbClr val="FF4E00"/>
                </a:solidFill>
              </a:rPr>
              <a:t>增强用户粘性</a:t>
            </a:r>
            <a:endParaRPr lang="zh-CN" altLang="en-US" dirty="0">
              <a:solidFill>
                <a:srgbClr val="FF4E00"/>
              </a:solidFill>
            </a:endParaRPr>
          </a:p>
        </p:txBody>
      </p:sp>
      <p:sp>
        <p:nvSpPr>
          <p:cNvPr id="31" name="矩形 30"/>
          <p:cNvSpPr/>
          <p:nvPr/>
        </p:nvSpPr>
        <p:spPr>
          <a:xfrm>
            <a:off x="2088515" y="5309870"/>
            <a:ext cx="1981200" cy="467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rgbClr val="FF4E00"/>
                </a:solidFill>
              </a:rPr>
              <a:t>增强翻桌率</a:t>
            </a:r>
            <a:endParaRPr lang="zh-CN" altLang="en-US" dirty="0">
              <a:solidFill>
                <a:srgbClr val="FF4E00"/>
              </a:solidFill>
            </a:endParaRPr>
          </a:p>
        </p:txBody>
      </p:sp>
      <p:sp>
        <p:nvSpPr>
          <p:cNvPr id="34" name="矩形 33"/>
          <p:cNvSpPr/>
          <p:nvPr/>
        </p:nvSpPr>
        <p:spPr>
          <a:xfrm>
            <a:off x="7637145" y="2350770"/>
            <a:ext cx="3287395" cy="467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rgbClr val="FF4E00"/>
                </a:solidFill>
              </a:rPr>
              <a:t>减少成本</a:t>
            </a:r>
            <a:endParaRPr lang="zh-CN" altLang="en-US" dirty="0">
              <a:solidFill>
                <a:srgbClr val="FF4E00"/>
              </a:solidFill>
            </a:endParaRPr>
          </a:p>
        </p:txBody>
      </p:sp>
      <p:sp>
        <p:nvSpPr>
          <p:cNvPr id="37" name="矩形 36"/>
          <p:cNvSpPr/>
          <p:nvPr/>
        </p:nvSpPr>
        <p:spPr>
          <a:xfrm>
            <a:off x="7545070" y="3660775"/>
            <a:ext cx="3287395" cy="467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rgbClr val="FF4E00"/>
                </a:solidFill>
              </a:rPr>
              <a:t>实现互联网餐饮 与时俱进</a:t>
            </a:r>
            <a:endParaRPr lang="zh-CN" altLang="en-US" dirty="0">
              <a:solidFill>
                <a:srgbClr val="FF4E00"/>
              </a:solidFill>
            </a:endParaRPr>
          </a:p>
        </p:txBody>
      </p:sp>
      <p:pic>
        <p:nvPicPr>
          <p:cNvPr id="42" name="图片 41" descr="企业"/>
          <p:cNvPicPr>
            <a:picLocks noChangeAspect="1"/>
          </p:cNvPicPr>
          <p:nvPr/>
        </p:nvPicPr>
        <p:blipFill>
          <a:blip r:embed="rId1"/>
          <a:stretch>
            <a:fillRect/>
          </a:stretch>
        </p:blipFill>
        <p:spPr>
          <a:xfrm>
            <a:off x="1181735" y="2098040"/>
            <a:ext cx="761365" cy="761365"/>
          </a:xfrm>
          <a:prstGeom prst="rect">
            <a:avLst/>
          </a:prstGeom>
        </p:spPr>
      </p:pic>
      <p:pic>
        <p:nvPicPr>
          <p:cNvPr id="43" name="图片 42" descr="用户 (1)"/>
          <p:cNvPicPr>
            <a:picLocks noChangeAspect="1"/>
          </p:cNvPicPr>
          <p:nvPr/>
        </p:nvPicPr>
        <p:blipFill>
          <a:blip r:embed="rId2"/>
          <a:stretch>
            <a:fillRect/>
          </a:stretch>
        </p:blipFill>
        <p:spPr>
          <a:xfrm>
            <a:off x="1233805" y="3733800"/>
            <a:ext cx="565150" cy="565150"/>
          </a:xfrm>
          <a:prstGeom prst="rect">
            <a:avLst/>
          </a:prstGeom>
        </p:spPr>
      </p:pic>
      <p:pic>
        <p:nvPicPr>
          <p:cNvPr id="44" name="图片 43" descr="客厅桌子"/>
          <p:cNvPicPr>
            <a:picLocks noChangeAspect="1"/>
          </p:cNvPicPr>
          <p:nvPr/>
        </p:nvPicPr>
        <p:blipFill>
          <a:blip r:embed="rId3"/>
          <a:stretch>
            <a:fillRect/>
          </a:stretch>
        </p:blipFill>
        <p:spPr>
          <a:xfrm>
            <a:off x="1209675" y="5244465"/>
            <a:ext cx="635000" cy="622300"/>
          </a:xfrm>
          <a:prstGeom prst="rect">
            <a:avLst/>
          </a:prstGeom>
        </p:spPr>
      </p:pic>
      <p:pic>
        <p:nvPicPr>
          <p:cNvPr id="45" name="图片 44" descr="钱"/>
          <p:cNvPicPr>
            <a:picLocks noChangeAspect="1"/>
          </p:cNvPicPr>
          <p:nvPr/>
        </p:nvPicPr>
        <p:blipFill>
          <a:blip r:embed="rId4"/>
          <a:stretch>
            <a:fillRect/>
          </a:stretch>
        </p:blipFill>
        <p:spPr>
          <a:xfrm>
            <a:off x="6660515" y="2212340"/>
            <a:ext cx="605790" cy="605790"/>
          </a:xfrm>
          <a:prstGeom prst="rect">
            <a:avLst/>
          </a:prstGeom>
        </p:spPr>
      </p:pic>
      <p:pic>
        <p:nvPicPr>
          <p:cNvPr id="46" name="图片 45" descr="互联网"/>
          <p:cNvPicPr>
            <a:picLocks noChangeAspect="1"/>
          </p:cNvPicPr>
          <p:nvPr/>
        </p:nvPicPr>
        <p:blipFill>
          <a:blip r:embed="rId5"/>
          <a:stretch>
            <a:fillRect/>
          </a:stretch>
        </p:blipFill>
        <p:spPr>
          <a:xfrm>
            <a:off x="6666230" y="3688080"/>
            <a:ext cx="635635" cy="63563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0-#ppt_w/2"/>
                                          </p:val>
                                        </p:tav>
                                        <p:tav tm="100000">
                                          <p:val>
                                            <p:strVal val="#ppt_x"/>
                                          </p:val>
                                        </p:tav>
                                      </p:tavLst>
                                    </p:anim>
                                    <p:anim calcmode="lin" valueType="num">
                                      <p:cBhvr additive="base">
                                        <p:cTn id="16"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0-#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0-#ppt_w/2"/>
                                          </p:val>
                                        </p:tav>
                                        <p:tav tm="100000">
                                          <p:val>
                                            <p:strVal val="#ppt_x"/>
                                          </p:val>
                                        </p:tav>
                                      </p:tavLst>
                                    </p:anim>
                                    <p:anim calcmode="lin" valueType="num">
                                      <p:cBhvr additive="base">
                                        <p:cTn id="26" dur="500" fill="hold"/>
                                        <p:tgtEl>
                                          <p:spTgt spid="28"/>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500" fill="hold"/>
                                        <p:tgtEl>
                                          <p:spTgt spid="43"/>
                                        </p:tgtEl>
                                        <p:attrNameLst>
                                          <p:attrName>ppt_x</p:attrName>
                                        </p:attrNameLst>
                                      </p:cBhvr>
                                      <p:tavLst>
                                        <p:tav tm="0">
                                          <p:val>
                                            <p:strVal val="0-#ppt_w/2"/>
                                          </p:val>
                                        </p:tav>
                                        <p:tav tm="100000">
                                          <p:val>
                                            <p:strVal val="#ppt_x"/>
                                          </p:val>
                                        </p:tav>
                                      </p:tavLst>
                                    </p:anim>
                                    <p:anim calcmode="lin" valueType="num">
                                      <p:cBhvr additive="base">
                                        <p:cTn id="30"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0-#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0-#ppt_w/2"/>
                                          </p:val>
                                        </p:tav>
                                        <p:tav tm="100000">
                                          <p:val>
                                            <p:strVal val="#ppt_x"/>
                                          </p:val>
                                        </p:tav>
                                      </p:tavLst>
                                    </p:anim>
                                    <p:anim calcmode="lin" valueType="num">
                                      <p:cBhvr additive="base">
                                        <p:cTn id="40" dur="500" fill="hold"/>
                                        <p:tgtEl>
                                          <p:spTgt spid="31"/>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0-#ppt_w/2"/>
                                          </p:val>
                                        </p:tav>
                                        <p:tav tm="100000">
                                          <p:val>
                                            <p:strVal val="#ppt_x"/>
                                          </p:val>
                                        </p:tav>
                                      </p:tavLst>
                                    </p:anim>
                                    <p:anim calcmode="lin" valueType="num">
                                      <p:cBhvr additive="base">
                                        <p:cTn id="44"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1+#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additive="base">
                                        <p:cTn id="53" dur="500" fill="hold"/>
                                        <p:tgtEl>
                                          <p:spTgt spid="34"/>
                                        </p:tgtEl>
                                        <p:attrNameLst>
                                          <p:attrName>ppt_x</p:attrName>
                                        </p:attrNameLst>
                                      </p:cBhvr>
                                      <p:tavLst>
                                        <p:tav tm="0">
                                          <p:val>
                                            <p:strVal val="1+#ppt_w/2"/>
                                          </p:val>
                                        </p:tav>
                                        <p:tav tm="100000">
                                          <p:val>
                                            <p:strVal val="#ppt_x"/>
                                          </p:val>
                                        </p:tav>
                                      </p:tavLst>
                                    </p:anim>
                                    <p:anim calcmode="lin" valueType="num">
                                      <p:cBhvr additive="base">
                                        <p:cTn id="54" dur="500" fill="hold"/>
                                        <p:tgtEl>
                                          <p:spTgt spid="34"/>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anim calcmode="lin" valueType="num">
                                      <p:cBhvr additive="base">
                                        <p:cTn id="57" dur="500" fill="hold"/>
                                        <p:tgtEl>
                                          <p:spTgt spid="45"/>
                                        </p:tgtEl>
                                        <p:attrNameLst>
                                          <p:attrName>ppt_x</p:attrName>
                                        </p:attrNameLst>
                                      </p:cBhvr>
                                      <p:tavLst>
                                        <p:tav tm="0">
                                          <p:val>
                                            <p:strVal val="1+#ppt_w/2"/>
                                          </p:val>
                                        </p:tav>
                                        <p:tav tm="100000">
                                          <p:val>
                                            <p:strVal val="#ppt_x"/>
                                          </p:val>
                                        </p:tav>
                                      </p:tavLst>
                                    </p:anim>
                                    <p:anim calcmode="lin" valueType="num">
                                      <p:cBhvr additive="base">
                                        <p:cTn id="58"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1+#ppt_w/2"/>
                                          </p:val>
                                        </p:tav>
                                        <p:tav tm="100000">
                                          <p:val>
                                            <p:strVal val="#ppt_x"/>
                                          </p:val>
                                        </p:tav>
                                      </p:tavLst>
                                    </p:anim>
                                    <p:anim calcmode="lin" valueType="num">
                                      <p:cBhvr additive="base">
                                        <p:cTn id="64" dur="500" fill="hold"/>
                                        <p:tgtEl>
                                          <p:spTgt spid="18"/>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1+#ppt_w/2"/>
                                          </p:val>
                                        </p:tav>
                                        <p:tav tm="100000">
                                          <p:val>
                                            <p:strVal val="#ppt_x"/>
                                          </p:val>
                                        </p:tav>
                                      </p:tavLst>
                                    </p:anim>
                                    <p:anim calcmode="lin" valueType="num">
                                      <p:cBhvr additive="base">
                                        <p:cTn id="68" dur="500" fill="hold"/>
                                        <p:tgtEl>
                                          <p:spTgt spid="37"/>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1+#ppt_w/2"/>
                                          </p:val>
                                        </p:tav>
                                        <p:tav tm="100000">
                                          <p:val>
                                            <p:strVal val="#ppt_x"/>
                                          </p:val>
                                        </p:tav>
                                      </p:tavLst>
                                    </p:anim>
                                    <p:anim calcmode="lin" valueType="num">
                                      <p:cBhvr additive="base">
                                        <p:cTn id="72"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25" grpId="0" bldLvl="0" animBg="1"/>
      <p:bldP spid="11" grpId="0" bldLvl="0" animBg="1"/>
      <p:bldP spid="28" grpId="0" bldLvl="0" animBg="1"/>
      <p:bldP spid="16" grpId="0" bldLvl="0" animBg="1"/>
      <p:bldP spid="31" grpId="0" bldLvl="0" animBg="1"/>
      <p:bldP spid="22" grpId="0" bldLvl="0" animBg="1"/>
      <p:bldP spid="34" grpId="0" bldLvl="0" animBg="1"/>
      <p:bldP spid="18" grpId="0" bldLvl="0" animBg="1"/>
      <p:bldP spid="3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795353" y="2171863"/>
            <a:ext cx="7474442" cy="2514382"/>
            <a:chOff x="4223913" y="1283393"/>
            <a:chExt cx="7474442" cy="2514382"/>
          </a:xfrm>
        </p:grpSpPr>
        <p:sp>
          <p:nvSpPr>
            <p:cNvPr id="7" name="矩形 6"/>
            <p:cNvSpPr/>
            <p:nvPr/>
          </p:nvSpPr>
          <p:spPr>
            <a:xfrm>
              <a:off x="4223913" y="2711614"/>
              <a:ext cx="7474442" cy="1086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solidFill>
                    <a:srgbClr val="FF4E00"/>
                  </a:solidFill>
                </a:rPr>
                <a:t>团队介绍</a:t>
              </a:r>
              <a:endParaRPr lang="zh-CN" altLang="en-US" sz="6000" dirty="0">
                <a:solidFill>
                  <a:srgbClr val="FF4E00"/>
                </a:solidFill>
              </a:endParaRPr>
            </a:p>
          </p:txBody>
        </p:sp>
        <p:sp>
          <p:nvSpPr>
            <p:cNvPr id="6" name="矩形 5"/>
            <p:cNvSpPr/>
            <p:nvPr/>
          </p:nvSpPr>
          <p:spPr>
            <a:xfrm>
              <a:off x="6261542" y="1283393"/>
              <a:ext cx="3399181" cy="12370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rgbClr val="FF4E00"/>
                  </a:solidFill>
                </a:rPr>
                <a:t>01</a:t>
              </a:r>
              <a:endParaRPr lang="en-US" altLang="zh-CN" sz="9600" b="1" dirty="0">
                <a:solidFill>
                  <a:srgbClr val="FF4E00"/>
                </a:solidFill>
              </a:endParaRPr>
            </a:p>
          </p:txBody>
        </p:sp>
      </p:grpSp>
      <p:grpSp>
        <p:nvGrpSpPr>
          <p:cNvPr id="12" name="组合 11"/>
          <p:cNvGrpSpPr/>
          <p:nvPr/>
        </p:nvGrpSpPr>
        <p:grpSpPr>
          <a:xfrm rot="18115931" flipH="1">
            <a:off x="9605273" y="-1530048"/>
            <a:ext cx="3185430" cy="4650344"/>
            <a:chOff x="-3138530" y="-2579087"/>
            <a:chExt cx="9203382" cy="13435834"/>
          </a:xfrm>
        </p:grpSpPr>
        <p:sp>
          <p:nvSpPr>
            <p:cNvPr id="13" name="矩形: 圆角 12"/>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descr="salmon-dish-food-meal-46239"/>
          <p:cNvPicPr>
            <a:picLocks noChangeAspect="1"/>
          </p:cNvPicPr>
          <p:nvPr/>
        </p:nvPicPr>
        <p:blipFill>
          <a:blip r:embed="rId1"/>
          <a:stretch>
            <a:fillRect/>
          </a:stretch>
        </p:blipFill>
        <p:spPr>
          <a:xfrm rot="2700000">
            <a:off x="-929005" y="-676275"/>
            <a:ext cx="6872605" cy="5154295"/>
          </a:xfrm>
          <a:prstGeom prst="rect">
            <a:avLst/>
          </a:prstGeom>
          <a:effectLst>
            <a:softEdge rad="419100"/>
          </a:effec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CDCDC">
            <a:alpha val="58000"/>
          </a:srgbClr>
        </a:solidFill>
        <a:effectLst/>
      </p:bgPr>
    </p:bg>
    <p:spTree>
      <p:nvGrpSpPr>
        <p:cNvPr id="1" name=""/>
        <p:cNvGrpSpPr/>
        <p:nvPr/>
      </p:nvGrpSpPr>
      <p:grpSpPr>
        <a:xfrm>
          <a:off x="0" y="0"/>
          <a:ext cx="0" cy="0"/>
          <a:chOff x="0" y="0"/>
          <a:chExt cx="0" cy="0"/>
        </a:xfrm>
      </p:grpSpPr>
      <p:pic>
        <p:nvPicPr>
          <p:cNvPr id="3" name="图片 2" descr="eat-food-vitamins-vegetables-53517"/>
          <p:cNvPicPr>
            <a:picLocks noChangeAspect="1"/>
          </p:cNvPicPr>
          <p:nvPr/>
        </p:nvPicPr>
        <p:blipFill>
          <a:blip r:embed="rId1"/>
          <a:stretch>
            <a:fillRect/>
          </a:stretch>
        </p:blipFill>
        <p:spPr>
          <a:xfrm>
            <a:off x="-40640" y="2129790"/>
            <a:ext cx="8588375" cy="4771390"/>
          </a:xfrm>
          <a:prstGeom prst="rect">
            <a:avLst/>
          </a:prstGeom>
          <a:effectLst>
            <a:softEdge rad="584200"/>
          </a:effectLst>
        </p:spPr>
      </p:pic>
      <p:sp>
        <p:nvSpPr>
          <p:cNvPr id="6" name="矩形 5"/>
          <p:cNvSpPr/>
          <p:nvPr/>
        </p:nvSpPr>
        <p:spPr>
          <a:xfrm>
            <a:off x="2800350" y="2256155"/>
            <a:ext cx="7474585" cy="1085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7200" dirty="0">
                <a:solidFill>
                  <a:srgbClr val="FF4E00"/>
                </a:solidFill>
              </a:rPr>
              <a:t>Thank you</a:t>
            </a:r>
            <a:endParaRPr lang="en-US" altLang="zh-CN" sz="7200" dirty="0">
              <a:solidFill>
                <a:srgbClr val="FF4E00"/>
              </a:solidFill>
            </a:endParaRPr>
          </a:p>
        </p:txBody>
      </p:sp>
      <p:grpSp>
        <p:nvGrpSpPr>
          <p:cNvPr id="12" name="组合 11"/>
          <p:cNvGrpSpPr/>
          <p:nvPr/>
        </p:nvGrpSpPr>
        <p:grpSpPr>
          <a:xfrm rot="18115931" flipH="1">
            <a:off x="9543678" y="-1938353"/>
            <a:ext cx="3185430" cy="4650344"/>
            <a:chOff x="-3138530" y="-2579087"/>
            <a:chExt cx="9203382" cy="13435834"/>
          </a:xfrm>
        </p:grpSpPr>
        <p:sp>
          <p:nvSpPr>
            <p:cNvPr id="13" name="矩形: 圆角 12"/>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圆角 13"/>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圆角 14"/>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73255" y="-1275082"/>
            <a:ext cx="4424568" cy="4009574"/>
            <a:chOff x="-1373255" y="-1275082"/>
            <a:chExt cx="4424568" cy="4009574"/>
          </a:xfrm>
        </p:grpSpPr>
        <p:grpSp>
          <p:nvGrpSpPr>
            <p:cNvPr id="6" name="组合 5"/>
            <p:cNvGrpSpPr/>
            <p:nvPr/>
          </p:nvGrpSpPr>
          <p:grpSpPr>
            <a:xfrm rot="1582098">
              <a:off x="-1373255" y="-1275082"/>
              <a:ext cx="2746510" cy="4009574"/>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76471" y="6313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FF4E00"/>
                  </a:solidFill>
                  <a:latin typeface="+mj-ea"/>
                </a:rPr>
                <a:t>团队介绍</a:t>
              </a:r>
              <a:endParaRPr lang="zh-CN" altLang="en-US" sz="2400" dirty="0">
                <a:solidFill>
                  <a:srgbClr val="FF4E00"/>
                </a:solidFill>
                <a:latin typeface="+mj-ea"/>
              </a:endParaRPr>
            </a:p>
          </p:txBody>
        </p:sp>
      </p:grpSp>
      <p:grpSp>
        <p:nvGrpSpPr>
          <p:cNvPr id="13" name="组合 12"/>
          <p:cNvGrpSpPr/>
          <p:nvPr/>
        </p:nvGrpSpPr>
        <p:grpSpPr>
          <a:xfrm>
            <a:off x="499677" y="1505199"/>
            <a:ext cx="1500005" cy="3928698"/>
            <a:chOff x="3764071" y="1243616"/>
            <a:chExt cx="1797036" cy="4706658"/>
          </a:xfrm>
        </p:grpSpPr>
        <p:sp>
          <p:nvSpPr>
            <p:cNvPr id="5" name="矩形: 圆角 4"/>
            <p:cNvSpPr/>
            <p:nvPr/>
          </p:nvSpPr>
          <p:spPr>
            <a:xfrm>
              <a:off x="3764332" y="1243616"/>
              <a:ext cx="1796775" cy="1669774"/>
            </a:xfrm>
            <a:prstGeom prst="roundRect">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FF4E00"/>
                  </a:solidFill>
                </a:rPr>
                <a:t>01</a:t>
              </a:r>
              <a:endParaRPr lang="en-US" altLang="zh-CN" sz="3600" dirty="0">
                <a:solidFill>
                  <a:srgbClr val="FF4E00"/>
                </a:solidFill>
              </a:endParaRPr>
            </a:p>
          </p:txBody>
        </p:sp>
        <p:sp>
          <p:nvSpPr>
            <p:cNvPr id="15" name="矩形: 圆角 10"/>
            <p:cNvSpPr/>
            <p:nvPr/>
          </p:nvSpPr>
          <p:spPr>
            <a:xfrm>
              <a:off x="3764071" y="4280500"/>
              <a:ext cx="1796775" cy="1669774"/>
            </a:xfrm>
            <a:prstGeom prst="roundRect">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02</a:t>
              </a:r>
              <a:endParaRPr lang="zh-CN" altLang="en-US" sz="3600" dirty="0">
                <a:solidFill>
                  <a:schemeClr val="tx1">
                    <a:lumMod val="75000"/>
                    <a:lumOff val="25000"/>
                  </a:schemeClr>
                </a:solidFill>
              </a:endParaRPr>
            </a:p>
          </p:txBody>
        </p:sp>
        <p:sp>
          <p:nvSpPr>
            <p:cNvPr id="29" name="矩形: 圆角 10"/>
            <p:cNvSpPr/>
            <p:nvPr/>
          </p:nvSpPr>
          <p:spPr>
            <a:xfrm>
              <a:off x="3764071" y="4268328"/>
              <a:ext cx="1796775" cy="1669774"/>
            </a:xfrm>
            <a:prstGeom prst="roundRect">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rgbClr val="FF4E00"/>
                  </a:solidFill>
                </a:rPr>
                <a:t>02</a:t>
              </a:r>
              <a:endParaRPr lang="en-US" altLang="zh-CN" sz="3600" dirty="0">
                <a:solidFill>
                  <a:srgbClr val="FF4E00"/>
                </a:solidFill>
              </a:endParaRPr>
            </a:p>
          </p:txBody>
        </p:sp>
      </p:grpSp>
      <p:sp>
        <p:nvSpPr>
          <p:cNvPr id="34" name="文本框 33"/>
          <p:cNvSpPr txBox="1"/>
          <p:nvPr/>
        </p:nvSpPr>
        <p:spPr>
          <a:xfrm>
            <a:off x="2694940" y="1639570"/>
            <a:ext cx="5258435" cy="1783715"/>
          </a:xfrm>
          <a:prstGeom prst="rect">
            <a:avLst/>
          </a:prstGeom>
          <a:noFill/>
        </p:spPr>
        <p:txBody>
          <a:bodyPr wrap="square" rtlCol="0">
            <a:spAutoFit/>
          </a:bodyPr>
          <a:p>
            <a:r>
              <a:rPr lang="zh-CN" altLang="en-US" sz="2800">
                <a:solidFill>
                  <a:srgbClr val="FF4E00"/>
                </a:solidFill>
                <a:latin typeface="+mn-ea"/>
              </a:rPr>
              <a:t>张慧  软件</a:t>
            </a:r>
            <a:r>
              <a:rPr lang="en-US" altLang="zh-CN" sz="2800">
                <a:solidFill>
                  <a:srgbClr val="FF4E00"/>
                </a:solidFill>
                <a:latin typeface="+mn-ea"/>
              </a:rPr>
              <a:t>15-3</a:t>
            </a:r>
            <a:endParaRPr lang="en-US" altLang="zh-CN" sz="2800">
              <a:solidFill>
                <a:srgbClr val="FF4E00"/>
              </a:solidFill>
              <a:latin typeface="+mn-ea"/>
            </a:endParaRPr>
          </a:p>
          <a:p>
            <a:endParaRPr lang="zh-CN" altLang="en-US" sz="2800">
              <a:solidFill>
                <a:srgbClr val="FF4E00"/>
              </a:solidFill>
              <a:latin typeface="+mn-ea"/>
            </a:endParaRPr>
          </a:p>
          <a:p>
            <a:r>
              <a:rPr lang="zh-CN" altLang="en-US">
                <a:solidFill>
                  <a:srgbClr val="FF4E00"/>
                </a:solidFill>
                <a:latin typeface="+mn-ea"/>
              </a:rPr>
              <a:t>主要负责：策划页面内容</a:t>
            </a:r>
            <a:endParaRPr lang="zh-CN" altLang="en-US">
              <a:solidFill>
                <a:srgbClr val="FF4E00"/>
              </a:solidFill>
              <a:latin typeface="+mn-ea"/>
            </a:endParaRPr>
          </a:p>
          <a:p>
            <a:r>
              <a:rPr lang="zh-CN" altLang="en-US">
                <a:solidFill>
                  <a:srgbClr val="FF4E00"/>
                </a:solidFill>
                <a:latin typeface="+mn-ea"/>
              </a:rPr>
              <a:t>          代码编写</a:t>
            </a:r>
            <a:endParaRPr lang="zh-CN" altLang="en-US">
              <a:solidFill>
                <a:srgbClr val="FF4E00"/>
              </a:solidFill>
              <a:latin typeface="+mn-ea"/>
            </a:endParaRPr>
          </a:p>
          <a:p>
            <a:r>
              <a:rPr lang="zh-CN" altLang="en-US">
                <a:solidFill>
                  <a:srgbClr val="FF4E00"/>
                </a:solidFill>
                <a:latin typeface="+mn-ea"/>
              </a:rPr>
              <a:t>          页面后期美工</a:t>
            </a:r>
            <a:endParaRPr lang="zh-CN" altLang="en-US">
              <a:solidFill>
                <a:srgbClr val="FF4E00"/>
              </a:solidFill>
              <a:latin typeface="+mn-ea"/>
            </a:endParaRPr>
          </a:p>
        </p:txBody>
      </p:sp>
      <p:sp>
        <p:nvSpPr>
          <p:cNvPr id="35" name="文本框 34"/>
          <p:cNvSpPr txBox="1"/>
          <p:nvPr/>
        </p:nvSpPr>
        <p:spPr>
          <a:xfrm>
            <a:off x="2694940" y="4029710"/>
            <a:ext cx="5258435" cy="1506855"/>
          </a:xfrm>
          <a:prstGeom prst="rect">
            <a:avLst/>
          </a:prstGeom>
          <a:noFill/>
        </p:spPr>
        <p:txBody>
          <a:bodyPr wrap="square" rtlCol="0">
            <a:spAutoFit/>
          </a:bodyPr>
          <a:p>
            <a:r>
              <a:rPr lang="zh-CN" altLang="en-US" sz="2800">
                <a:solidFill>
                  <a:srgbClr val="FF4E00"/>
                </a:solidFill>
                <a:latin typeface="黑体" panose="02010609060101010101" charset="-122"/>
                <a:ea typeface="黑体" panose="02010609060101010101" charset="-122"/>
              </a:rPr>
              <a:t>陈畅  软件</a:t>
            </a:r>
            <a:r>
              <a:rPr lang="en-US" altLang="zh-CN" sz="2800">
                <a:solidFill>
                  <a:srgbClr val="FF4E00"/>
                </a:solidFill>
                <a:latin typeface="黑体" panose="02010609060101010101" charset="-122"/>
                <a:ea typeface="黑体" panose="02010609060101010101" charset="-122"/>
              </a:rPr>
              <a:t>15-3</a:t>
            </a:r>
            <a:endParaRPr lang="en-US" altLang="zh-CN" sz="2800">
              <a:solidFill>
                <a:srgbClr val="FF4E00"/>
              </a:solidFill>
              <a:latin typeface="黑体" panose="02010609060101010101" charset="-122"/>
              <a:ea typeface="黑体" panose="02010609060101010101" charset="-122"/>
            </a:endParaRPr>
          </a:p>
          <a:p>
            <a:endParaRPr lang="zh-CN" altLang="en-US" sz="2800">
              <a:solidFill>
                <a:srgbClr val="FF4E00"/>
              </a:solidFill>
              <a:latin typeface="黑体" panose="02010609060101010101" charset="-122"/>
              <a:ea typeface="黑体" panose="02010609060101010101" charset="-122"/>
            </a:endParaRPr>
          </a:p>
          <a:p>
            <a:r>
              <a:rPr lang="zh-CN" altLang="en-US">
                <a:solidFill>
                  <a:srgbClr val="FF4E00"/>
                </a:solidFill>
                <a:latin typeface="黑体" panose="02010609060101010101" charset="-122"/>
                <a:ea typeface="黑体" panose="02010609060101010101" charset="-122"/>
              </a:rPr>
              <a:t>主要负责：代码编写</a:t>
            </a:r>
            <a:endParaRPr lang="zh-CN" altLang="en-US">
              <a:solidFill>
                <a:srgbClr val="FF4E00"/>
              </a:solidFill>
              <a:latin typeface="黑体" panose="02010609060101010101" charset="-122"/>
              <a:ea typeface="黑体" panose="02010609060101010101" charset="-122"/>
            </a:endParaRPr>
          </a:p>
          <a:p>
            <a:r>
              <a:rPr lang="zh-CN" altLang="en-US">
                <a:solidFill>
                  <a:srgbClr val="FF4E00"/>
                </a:solidFill>
                <a:latin typeface="黑体" panose="02010609060101010101" charset="-122"/>
                <a:ea typeface="黑体" panose="02010609060101010101" charset="-122"/>
              </a:rPr>
              <a:t>          页面后期美工</a:t>
            </a:r>
            <a:endParaRPr lang="zh-CN" altLang="en-US">
              <a:solidFill>
                <a:srgbClr val="FF4E00"/>
              </a:solidFill>
              <a:latin typeface="黑体" panose="02010609060101010101" charset="-122"/>
              <a:ea typeface="黑体" panose="02010609060101010101" charset="-122"/>
            </a:endParaRPr>
          </a:p>
        </p:txBody>
      </p:sp>
      <p:grpSp>
        <p:nvGrpSpPr>
          <p:cNvPr id="12" name="组合 11"/>
          <p:cNvGrpSpPr/>
          <p:nvPr/>
        </p:nvGrpSpPr>
        <p:grpSpPr>
          <a:xfrm rot="18115931" flipH="1">
            <a:off x="9193793" y="-1416383"/>
            <a:ext cx="3185430" cy="4650344"/>
            <a:chOff x="-3138530" y="-2579087"/>
            <a:chExt cx="9203382" cy="13435834"/>
          </a:xfrm>
        </p:grpSpPr>
        <p:sp>
          <p:nvSpPr>
            <p:cNvPr id="8" name="矩形: 圆角 12"/>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圆角 13"/>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圆角 14"/>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775033" y="1467013"/>
            <a:ext cx="7474442" cy="2514382"/>
            <a:chOff x="4223913" y="1283393"/>
            <a:chExt cx="7474442" cy="2514382"/>
          </a:xfrm>
        </p:grpSpPr>
        <p:sp>
          <p:nvSpPr>
            <p:cNvPr id="7" name="矩形 6"/>
            <p:cNvSpPr/>
            <p:nvPr/>
          </p:nvSpPr>
          <p:spPr>
            <a:xfrm>
              <a:off x="4223913" y="2711614"/>
              <a:ext cx="7474442" cy="1086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solidFill>
                    <a:srgbClr val="FF4E00"/>
                  </a:solidFill>
                </a:rPr>
                <a:t>项目简介</a:t>
              </a:r>
              <a:endParaRPr lang="zh-CN" altLang="en-US" sz="6000" dirty="0">
                <a:solidFill>
                  <a:srgbClr val="FF4E00"/>
                </a:solidFill>
              </a:endParaRPr>
            </a:p>
          </p:txBody>
        </p:sp>
        <p:sp>
          <p:nvSpPr>
            <p:cNvPr id="6" name="矩形 5"/>
            <p:cNvSpPr/>
            <p:nvPr/>
          </p:nvSpPr>
          <p:spPr>
            <a:xfrm>
              <a:off x="6261542" y="1283393"/>
              <a:ext cx="3399181" cy="12370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rgbClr val="FF4E00"/>
                  </a:solidFill>
                </a:rPr>
                <a:t>02</a:t>
              </a:r>
              <a:endParaRPr lang="en-US" altLang="zh-CN" sz="9600" b="1" dirty="0">
                <a:solidFill>
                  <a:srgbClr val="FF4E00"/>
                </a:solidFill>
              </a:endParaRPr>
            </a:p>
          </p:txBody>
        </p:sp>
      </p:grpSp>
      <p:grpSp>
        <p:nvGrpSpPr>
          <p:cNvPr id="12" name="组合 11"/>
          <p:cNvGrpSpPr/>
          <p:nvPr/>
        </p:nvGrpSpPr>
        <p:grpSpPr>
          <a:xfrm rot="18115931" flipH="1">
            <a:off x="9605273" y="-1530048"/>
            <a:ext cx="3185430" cy="4650344"/>
            <a:chOff x="-3138530" y="-2579087"/>
            <a:chExt cx="9203382" cy="13435834"/>
          </a:xfrm>
        </p:grpSpPr>
        <p:sp>
          <p:nvSpPr>
            <p:cNvPr id="13" name="矩形: 圆角 12"/>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descr="pexels-photo-376464"/>
          <p:cNvPicPr>
            <a:picLocks noChangeAspect="1"/>
          </p:cNvPicPr>
          <p:nvPr/>
        </p:nvPicPr>
        <p:blipFill>
          <a:blip r:embed="rId1"/>
          <a:stretch>
            <a:fillRect/>
          </a:stretch>
        </p:blipFill>
        <p:spPr>
          <a:xfrm rot="2160000">
            <a:off x="-753110" y="-687070"/>
            <a:ext cx="6662420" cy="4069080"/>
          </a:xfrm>
          <a:prstGeom prst="rect">
            <a:avLst/>
          </a:prstGeom>
          <a:effectLst>
            <a:softEdge rad="419100"/>
          </a:effec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73255" y="-1275082"/>
            <a:ext cx="4424568" cy="4009574"/>
            <a:chOff x="-1373255" y="-1275082"/>
            <a:chExt cx="4424568" cy="4009574"/>
          </a:xfrm>
        </p:grpSpPr>
        <p:grpSp>
          <p:nvGrpSpPr>
            <p:cNvPr id="6" name="组合 5"/>
            <p:cNvGrpSpPr/>
            <p:nvPr/>
          </p:nvGrpSpPr>
          <p:grpSpPr>
            <a:xfrm rot="1582098">
              <a:off x="-1373255" y="-1275082"/>
              <a:ext cx="2746510" cy="4009574"/>
              <a:chOff x="-3138530" y="-2579087"/>
              <a:chExt cx="9203382" cy="13435834"/>
            </a:xfrm>
          </p:grpSpPr>
          <p:sp>
            <p:nvSpPr>
              <p:cNvPr id="2" name="矩形: 圆角 1"/>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76471" y="6313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FF4E00"/>
                  </a:solidFill>
                  <a:latin typeface="+mj-ea"/>
                </a:rPr>
                <a:t>项目简介</a:t>
              </a:r>
              <a:endParaRPr lang="zh-CN" altLang="en-US" sz="2400" dirty="0">
                <a:solidFill>
                  <a:srgbClr val="FF4E00"/>
                </a:solidFill>
                <a:latin typeface="+mj-ea"/>
              </a:endParaRPr>
            </a:p>
          </p:txBody>
        </p:sp>
      </p:grpSp>
      <p:sp>
        <p:nvSpPr>
          <p:cNvPr id="50" name="矩形 49"/>
          <p:cNvSpPr/>
          <p:nvPr/>
        </p:nvSpPr>
        <p:spPr>
          <a:xfrm>
            <a:off x="7865110" y="2549525"/>
            <a:ext cx="2852420" cy="467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800" dirty="0">
                <a:solidFill>
                  <a:srgbClr val="FF4E00"/>
                </a:solidFill>
              </a:rPr>
              <a:t>时间、成本</a:t>
            </a:r>
            <a:endParaRPr lang="zh-CN" altLang="en-US" sz="2800" dirty="0">
              <a:solidFill>
                <a:srgbClr val="FF4E00"/>
              </a:solidFill>
            </a:endParaRPr>
          </a:p>
        </p:txBody>
      </p:sp>
      <p:sp>
        <p:nvSpPr>
          <p:cNvPr id="48" name="矩形 47"/>
          <p:cNvSpPr/>
          <p:nvPr/>
        </p:nvSpPr>
        <p:spPr>
          <a:xfrm>
            <a:off x="8050530" y="4190365"/>
            <a:ext cx="2852420" cy="467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800" dirty="0">
                <a:solidFill>
                  <a:srgbClr val="FF4E00"/>
                </a:solidFill>
              </a:rPr>
              <a:t>互联网餐饮</a:t>
            </a:r>
            <a:endParaRPr lang="zh-CN" altLang="en-US" sz="2800" dirty="0">
              <a:solidFill>
                <a:srgbClr val="FF4E00"/>
              </a:solidFill>
            </a:endParaRPr>
          </a:p>
        </p:txBody>
      </p:sp>
      <p:sp>
        <p:nvSpPr>
          <p:cNvPr id="44" name="矩形 43"/>
          <p:cNvSpPr/>
          <p:nvPr/>
        </p:nvSpPr>
        <p:spPr>
          <a:xfrm>
            <a:off x="1477010" y="2482850"/>
            <a:ext cx="2852420" cy="467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zh-CN" altLang="en-US" sz="2800" dirty="0">
                <a:solidFill>
                  <a:srgbClr val="FF4E00"/>
                </a:solidFill>
              </a:rPr>
              <a:t>餐饮业</a:t>
            </a:r>
            <a:endParaRPr lang="zh-CN" altLang="en-US" sz="2800" dirty="0">
              <a:solidFill>
                <a:srgbClr val="FF4E00"/>
              </a:solidFill>
            </a:endParaRPr>
          </a:p>
        </p:txBody>
      </p:sp>
      <p:sp>
        <p:nvSpPr>
          <p:cNvPr id="42" name="矩形 41"/>
          <p:cNvSpPr/>
          <p:nvPr/>
        </p:nvSpPr>
        <p:spPr>
          <a:xfrm>
            <a:off x="3540125" y="5907405"/>
            <a:ext cx="2852420" cy="467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zh-CN" sz="2800" dirty="0">
                <a:solidFill>
                  <a:srgbClr val="FF4E00"/>
                </a:solidFill>
              </a:rPr>
              <a:t>O2O</a:t>
            </a:r>
            <a:endParaRPr lang="en-US" altLang="zh-CN" sz="2800" dirty="0">
              <a:solidFill>
                <a:srgbClr val="FF4E00"/>
              </a:solidFill>
            </a:endParaRPr>
          </a:p>
        </p:txBody>
      </p:sp>
      <p:sp>
        <p:nvSpPr>
          <p:cNvPr id="38" name="矩形 37"/>
          <p:cNvSpPr/>
          <p:nvPr/>
        </p:nvSpPr>
        <p:spPr>
          <a:xfrm>
            <a:off x="1191260" y="3962400"/>
            <a:ext cx="2852420" cy="467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zh-CN" altLang="en-US" sz="3200" dirty="0">
                <a:solidFill>
                  <a:srgbClr val="FF4E00"/>
                </a:solidFill>
              </a:rPr>
              <a:t>电子商务</a:t>
            </a:r>
            <a:endParaRPr lang="zh-CN" altLang="en-US" sz="3200" dirty="0">
              <a:solidFill>
                <a:srgbClr val="FF4E00"/>
              </a:solidFill>
            </a:endParaRPr>
          </a:p>
        </p:txBody>
      </p:sp>
      <p:grpSp>
        <p:nvGrpSpPr>
          <p:cNvPr id="19" name="组合 18"/>
          <p:cNvGrpSpPr/>
          <p:nvPr/>
        </p:nvGrpSpPr>
        <p:grpSpPr>
          <a:xfrm rot="0">
            <a:off x="4129405" y="2327275"/>
            <a:ext cx="3855720" cy="3181350"/>
            <a:chOff x="4440957" y="2097070"/>
            <a:chExt cx="3164902" cy="2624885"/>
          </a:xfrm>
        </p:grpSpPr>
        <p:sp>
          <p:nvSpPr>
            <p:cNvPr id="24" name="原创设计师QQ598969553             _7"/>
            <p:cNvSpPr/>
            <p:nvPr/>
          </p:nvSpPr>
          <p:spPr bwMode="auto">
            <a:xfrm>
              <a:off x="4687648" y="2241263"/>
              <a:ext cx="2815700" cy="2480692"/>
            </a:xfrm>
            <a:custGeom>
              <a:avLst/>
              <a:gdLst>
                <a:gd name="T0" fmla="*/ 243 w 1370"/>
                <a:gd name="T1" fmla="*/ 0 h 1207"/>
                <a:gd name="T2" fmla="*/ 0 w 1370"/>
                <a:gd name="T3" fmla="*/ 523 h 1207"/>
                <a:gd name="T4" fmla="*/ 685 w 1370"/>
                <a:gd name="T5" fmla="*/ 1207 h 1207"/>
                <a:gd name="T6" fmla="*/ 1370 w 1370"/>
                <a:gd name="T7" fmla="*/ 523 h 1207"/>
                <a:gd name="T8" fmla="*/ 1127 w 1370"/>
                <a:gd name="T9" fmla="*/ 0 h 1207"/>
              </a:gdLst>
              <a:ahLst/>
              <a:cxnLst>
                <a:cxn ang="0">
                  <a:pos x="T0" y="T1"/>
                </a:cxn>
                <a:cxn ang="0">
                  <a:pos x="T2" y="T3"/>
                </a:cxn>
                <a:cxn ang="0">
                  <a:pos x="T4" y="T5"/>
                </a:cxn>
                <a:cxn ang="0">
                  <a:pos x="T6" y="T7"/>
                </a:cxn>
                <a:cxn ang="0">
                  <a:pos x="T8" y="T9"/>
                </a:cxn>
              </a:cxnLst>
              <a:rect l="0" t="0" r="r" b="b"/>
              <a:pathLst>
                <a:path w="1370" h="1207">
                  <a:moveTo>
                    <a:pt x="243" y="0"/>
                  </a:moveTo>
                  <a:cubicBezTo>
                    <a:pt x="94" y="125"/>
                    <a:pt x="0" y="313"/>
                    <a:pt x="0" y="523"/>
                  </a:cubicBezTo>
                  <a:cubicBezTo>
                    <a:pt x="0" y="901"/>
                    <a:pt x="307" y="1207"/>
                    <a:pt x="685" y="1207"/>
                  </a:cubicBezTo>
                  <a:cubicBezTo>
                    <a:pt x="1063" y="1207"/>
                    <a:pt x="1370" y="901"/>
                    <a:pt x="1370" y="523"/>
                  </a:cubicBezTo>
                  <a:cubicBezTo>
                    <a:pt x="1370" y="313"/>
                    <a:pt x="1276" y="125"/>
                    <a:pt x="1127" y="0"/>
                  </a:cubicBezTo>
                </a:path>
              </a:pathLst>
            </a:custGeom>
            <a:noFill/>
            <a:ln w="12700" cap="flat">
              <a:solidFill>
                <a:srgbClr val="FF4E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25" name="原创设计师QQ598969553             _8"/>
            <p:cNvSpPr>
              <a:spLocks noChangeArrowheads="1"/>
            </p:cNvSpPr>
            <p:nvPr/>
          </p:nvSpPr>
          <p:spPr bwMode="auto">
            <a:xfrm>
              <a:off x="4834769" y="2097070"/>
              <a:ext cx="511651" cy="511654"/>
            </a:xfrm>
            <a:prstGeom prst="roundRect">
              <a:avLst/>
            </a:prstGeom>
            <a:solidFill>
              <a:srgbClr val="FF4E00"/>
            </a:solidFill>
            <a:ln>
              <a:noFill/>
            </a:ln>
          </p:spPr>
          <p:txBody>
            <a:bodyPr vert="horz" wrap="square" lIns="0" tIns="0" rIns="0" bIns="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solidFill>
                  <a:schemeClr val="bg1"/>
                </a:solidFill>
              </a:endParaRPr>
            </a:p>
          </p:txBody>
        </p:sp>
        <p:sp>
          <p:nvSpPr>
            <p:cNvPr id="26" name="原创设计师QQ598969553             _9"/>
            <p:cNvSpPr>
              <a:spLocks noChangeArrowheads="1"/>
            </p:cNvSpPr>
            <p:nvPr/>
          </p:nvSpPr>
          <p:spPr bwMode="auto">
            <a:xfrm>
              <a:off x="4440957" y="3523866"/>
              <a:ext cx="511651" cy="514019"/>
            </a:xfrm>
            <a:prstGeom prst="roundRect">
              <a:avLst/>
            </a:prstGeom>
            <a:solidFill>
              <a:srgbClr val="FF4E00"/>
            </a:solidFill>
            <a:ln>
              <a:noFill/>
            </a:ln>
          </p:spPr>
          <p:txBody>
            <a:bodyPr vert="horz" wrap="square" lIns="0" tIns="0" rIns="0" bIns="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solidFill>
                  <a:schemeClr val="bg1"/>
                </a:solidFill>
              </a:endParaRPr>
            </a:p>
          </p:txBody>
        </p:sp>
        <p:sp>
          <p:nvSpPr>
            <p:cNvPr id="29" name="原创设计师QQ598969553             _12"/>
            <p:cNvSpPr>
              <a:spLocks noChangeArrowheads="1"/>
            </p:cNvSpPr>
            <p:nvPr/>
          </p:nvSpPr>
          <p:spPr bwMode="auto">
            <a:xfrm>
              <a:off x="6733625" y="2097075"/>
              <a:ext cx="514019" cy="514019"/>
            </a:xfrm>
            <a:prstGeom prst="roundRect">
              <a:avLst/>
            </a:prstGeom>
            <a:solidFill>
              <a:srgbClr val="FF4E00"/>
            </a:solidFill>
            <a:ln>
              <a:noFill/>
            </a:ln>
          </p:spPr>
          <p:txBody>
            <a:bodyPr vert="horz" wrap="square" lIns="0" tIns="0" rIns="0" bIns="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solidFill>
                  <a:schemeClr val="bg1"/>
                </a:solidFill>
              </a:endParaRPr>
            </a:p>
          </p:txBody>
        </p:sp>
        <p:sp>
          <p:nvSpPr>
            <p:cNvPr id="5" name="原创设计师QQ598969553             _13"/>
            <p:cNvSpPr>
              <a:spLocks noChangeArrowheads="1"/>
            </p:cNvSpPr>
            <p:nvPr/>
          </p:nvSpPr>
          <p:spPr bwMode="auto">
            <a:xfrm>
              <a:off x="7094208" y="3537552"/>
              <a:ext cx="511651" cy="511654"/>
            </a:xfrm>
            <a:prstGeom prst="roundRect">
              <a:avLst/>
            </a:prstGeom>
            <a:solidFill>
              <a:srgbClr val="FF4E00"/>
            </a:solidFill>
            <a:ln>
              <a:noFill/>
            </a:ln>
          </p:spPr>
          <p:txBody>
            <a:bodyPr vert="horz" wrap="square" lIns="0" tIns="0" rIns="0" bIns="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solidFill>
                  <a:schemeClr val="bg1"/>
                </a:solidFill>
              </a:endParaRPr>
            </a:p>
          </p:txBody>
        </p:sp>
      </p:grpSp>
      <p:grpSp>
        <p:nvGrpSpPr>
          <p:cNvPr id="12" name="组合 11"/>
          <p:cNvGrpSpPr/>
          <p:nvPr/>
        </p:nvGrpSpPr>
        <p:grpSpPr>
          <a:xfrm rot="0">
            <a:off x="4117975" y="2399030"/>
            <a:ext cx="3867150" cy="2225675"/>
            <a:chOff x="3703754" y="2186079"/>
            <a:chExt cx="4562652" cy="2640142"/>
          </a:xfrm>
        </p:grpSpPr>
        <p:sp>
          <p:nvSpPr>
            <p:cNvPr id="13" name="矩形 12"/>
            <p:cNvSpPr/>
            <p:nvPr/>
          </p:nvSpPr>
          <p:spPr>
            <a:xfrm>
              <a:off x="4282988" y="2186079"/>
              <a:ext cx="735496" cy="564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01</a:t>
              </a:r>
              <a:endParaRPr lang="zh-CN" altLang="en-US" sz="2400" dirty="0"/>
            </a:p>
          </p:txBody>
        </p:sp>
        <p:sp>
          <p:nvSpPr>
            <p:cNvPr id="14" name="矩形 13"/>
            <p:cNvSpPr/>
            <p:nvPr/>
          </p:nvSpPr>
          <p:spPr>
            <a:xfrm>
              <a:off x="3703754" y="4261350"/>
              <a:ext cx="735496" cy="564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02</a:t>
              </a:r>
              <a:endParaRPr lang="zh-CN" altLang="en-US" sz="2400" dirty="0"/>
            </a:p>
          </p:txBody>
        </p:sp>
        <p:sp>
          <p:nvSpPr>
            <p:cNvPr id="17" name="矩形 16"/>
            <p:cNvSpPr/>
            <p:nvPr/>
          </p:nvSpPr>
          <p:spPr>
            <a:xfrm>
              <a:off x="7015926" y="2196363"/>
              <a:ext cx="735496" cy="564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05</a:t>
              </a:r>
              <a:endParaRPr lang="zh-CN" altLang="en-US" sz="2400" dirty="0"/>
            </a:p>
          </p:txBody>
        </p:sp>
        <p:sp>
          <p:nvSpPr>
            <p:cNvPr id="51" name="矩形 50"/>
            <p:cNvSpPr/>
            <p:nvPr/>
          </p:nvSpPr>
          <p:spPr>
            <a:xfrm>
              <a:off x="7530910" y="4256769"/>
              <a:ext cx="735496" cy="564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t>04</a:t>
              </a:r>
              <a:endParaRPr lang="zh-CN" altLang="en-US" sz="2400" dirty="0"/>
            </a:p>
          </p:txBody>
        </p:sp>
      </p:grpSp>
      <p:grpSp>
        <p:nvGrpSpPr>
          <p:cNvPr id="15" name="组合 14"/>
          <p:cNvGrpSpPr/>
          <p:nvPr/>
        </p:nvGrpSpPr>
        <p:grpSpPr>
          <a:xfrm>
            <a:off x="5170805" y="2501900"/>
            <a:ext cx="2129155" cy="1713230"/>
            <a:chOff x="8143" y="3940"/>
            <a:chExt cx="3353" cy="2698"/>
          </a:xfrm>
        </p:grpSpPr>
        <p:sp>
          <p:nvSpPr>
            <p:cNvPr id="23" name="矩形 22"/>
            <p:cNvSpPr/>
            <p:nvPr/>
          </p:nvSpPr>
          <p:spPr>
            <a:xfrm>
              <a:off x="8143" y="6018"/>
              <a:ext cx="3353" cy="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solidFill>
                    <a:srgbClr val="FF4E00"/>
                  </a:solidFill>
                </a:rPr>
                <a:t>食一点网上点餐</a:t>
              </a:r>
              <a:endParaRPr lang="zh-CN" altLang="en-US" sz="2000" dirty="0">
                <a:solidFill>
                  <a:srgbClr val="FF4E00"/>
                </a:solidFill>
              </a:endParaRPr>
            </a:p>
          </p:txBody>
        </p:sp>
        <p:pic>
          <p:nvPicPr>
            <p:cNvPr id="55" name="图片 54" descr="美食"/>
            <p:cNvPicPr>
              <a:picLocks noChangeAspect="1"/>
            </p:cNvPicPr>
            <p:nvPr/>
          </p:nvPicPr>
          <p:blipFill>
            <a:blip r:embed="rId1"/>
            <a:stretch>
              <a:fillRect/>
            </a:stretch>
          </p:blipFill>
          <p:spPr>
            <a:xfrm>
              <a:off x="8639" y="3940"/>
              <a:ext cx="2078" cy="2078"/>
            </a:xfrm>
            <a:prstGeom prst="rect">
              <a:avLst/>
            </a:prstGeom>
          </p:spPr>
        </p:pic>
      </p:grpSp>
      <p:sp>
        <p:nvSpPr>
          <p:cNvPr id="56" name="原创设计师QQ598969553             _9"/>
          <p:cNvSpPr>
            <a:spLocks noChangeArrowheads="1"/>
          </p:cNvSpPr>
          <p:nvPr/>
        </p:nvSpPr>
        <p:spPr bwMode="auto">
          <a:xfrm>
            <a:off x="5662930" y="5128895"/>
            <a:ext cx="623570" cy="622935"/>
          </a:xfrm>
          <a:prstGeom prst="roundRect">
            <a:avLst/>
          </a:prstGeom>
          <a:solidFill>
            <a:srgbClr val="FF4E00"/>
          </a:solidFill>
          <a:ln>
            <a:noFill/>
          </a:ln>
        </p:spPr>
        <p:txBody>
          <a:bodyPr vert="horz" wrap="square" lIns="0" tIns="0" rIns="0" bIns="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solidFill>
                <a:schemeClr val="bg1"/>
              </a:solidFill>
            </a:endParaRPr>
          </a:p>
        </p:txBody>
      </p:sp>
      <p:sp>
        <p:nvSpPr>
          <p:cNvPr id="57" name="矩形 56"/>
          <p:cNvSpPr/>
          <p:nvPr/>
        </p:nvSpPr>
        <p:spPr>
          <a:xfrm>
            <a:off x="5661660" y="5201920"/>
            <a:ext cx="623570" cy="476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t>03</a:t>
            </a:r>
            <a:endParaRPr lang="zh-CN" altLang="en-US" sz="2400"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0-#ppt_w/2"/>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fill="hold"/>
                                        <p:tgtEl>
                                          <p:spTgt spid="48"/>
                                        </p:tgtEl>
                                        <p:attrNameLst>
                                          <p:attrName>ppt_x</p:attrName>
                                        </p:attrNameLst>
                                      </p:cBhvr>
                                      <p:tavLst>
                                        <p:tav tm="0">
                                          <p:val>
                                            <p:strVal val="1+#ppt_w/2"/>
                                          </p:val>
                                        </p:tav>
                                        <p:tav tm="100000">
                                          <p:val>
                                            <p:strVal val="#ppt_x"/>
                                          </p:val>
                                        </p:tav>
                                      </p:tavLst>
                                    </p:anim>
                                    <p:anim calcmode="lin" valueType="num">
                                      <p:cBhvr additive="base">
                                        <p:cTn id="2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1+#ppt_w/2"/>
                                          </p:val>
                                        </p:tav>
                                        <p:tav tm="100000">
                                          <p:val>
                                            <p:strVal val="#ppt_x"/>
                                          </p:val>
                                        </p:tav>
                                      </p:tavLst>
                                    </p:anim>
                                    <p:anim calcmode="lin" valueType="num">
                                      <p:cBhvr additive="base">
                                        <p:cTn id="32"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38" grpId="0" bldLvl="0" animBg="1"/>
      <p:bldP spid="42" grpId="0" bldLvl="0" animBg="1"/>
      <p:bldP spid="48" grpId="0" bldLvl="0" animBg="1"/>
      <p:bldP spid="50"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76162" y="-1287491"/>
            <a:ext cx="4452875" cy="4034392"/>
            <a:chOff x="-1376162" y="-1287491"/>
            <a:chExt cx="4452875" cy="4034392"/>
          </a:xfrm>
        </p:grpSpPr>
        <p:grpSp>
          <p:nvGrpSpPr>
            <p:cNvPr id="6" name="组合 5"/>
            <p:cNvGrpSpPr/>
            <p:nvPr/>
          </p:nvGrpSpPr>
          <p:grpSpPr>
            <a:xfrm rot="1582098">
              <a:off x="-1376162" y="-1287491"/>
              <a:ext cx="2696444" cy="4034392"/>
              <a:chOff x="-3138530" y="-2579087"/>
              <a:chExt cx="9035614" cy="13518999"/>
            </a:xfrm>
          </p:grpSpPr>
          <p:sp>
            <p:nvSpPr>
              <p:cNvPr id="2" name="矩形: 圆角 1"/>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640278" y="5307930"/>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601871" y="6313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FF4E00"/>
                  </a:solidFill>
                  <a:latin typeface="+mj-ea"/>
                </a:rPr>
                <a:t>项目简介</a:t>
              </a:r>
              <a:endParaRPr lang="zh-CN" altLang="en-US" sz="2400" dirty="0">
                <a:solidFill>
                  <a:srgbClr val="FF4E00"/>
                </a:solidFill>
                <a:latin typeface="+mj-ea"/>
              </a:endParaRPr>
            </a:p>
          </p:txBody>
        </p:sp>
      </p:grpSp>
      <p:pic>
        <p:nvPicPr>
          <p:cNvPr id="5" name="图片 4" descr="2014092463714多吃点in"/>
          <p:cNvPicPr>
            <a:picLocks noChangeAspect="1"/>
          </p:cNvPicPr>
          <p:nvPr/>
        </p:nvPicPr>
        <p:blipFill>
          <a:blip r:embed="rId1"/>
          <a:stretch>
            <a:fillRect/>
          </a:stretch>
        </p:blipFill>
        <p:spPr>
          <a:xfrm>
            <a:off x="1780540" y="1288415"/>
            <a:ext cx="7225665" cy="4492625"/>
          </a:xfrm>
          <a:prstGeom prst="rect">
            <a:avLst/>
          </a:prstGeom>
        </p:spPr>
      </p:pic>
    </p:spTree>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72674" y="-1277562"/>
            <a:ext cx="4423987" cy="4012190"/>
            <a:chOff x="-1372674" y="-1277562"/>
            <a:chExt cx="4423987" cy="4012190"/>
          </a:xfrm>
        </p:grpSpPr>
        <p:grpSp>
          <p:nvGrpSpPr>
            <p:cNvPr id="6" name="组合 5"/>
            <p:cNvGrpSpPr/>
            <p:nvPr/>
          </p:nvGrpSpPr>
          <p:grpSpPr>
            <a:xfrm rot="1582098">
              <a:off x="-1372674" y="-1277562"/>
              <a:ext cx="2746510" cy="4012190"/>
              <a:chOff x="-3138530" y="-2587854"/>
              <a:chExt cx="9203382" cy="13444601"/>
            </a:xfrm>
          </p:grpSpPr>
          <p:sp>
            <p:nvSpPr>
              <p:cNvPr id="2" name="矩形: 圆角 1"/>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19103247">
                <a:off x="1573664" y="-2587854"/>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76471" y="6313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rgbClr val="FF4E00"/>
                  </a:solidFill>
                  <a:latin typeface="+mj-ea"/>
                </a:rPr>
                <a:t>项目简介</a:t>
              </a:r>
              <a:endParaRPr lang="zh-CN" altLang="en-US" sz="2400" dirty="0">
                <a:solidFill>
                  <a:srgbClr val="FF4E00"/>
                </a:solidFill>
                <a:latin typeface="+mj-ea"/>
              </a:endParaRPr>
            </a:p>
          </p:txBody>
        </p:sp>
      </p:grpSp>
      <p:sp>
        <p:nvSpPr>
          <p:cNvPr id="29" name="文本框 28"/>
          <p:cNvSpPr txBox="1"/>
          <p:nvPr/>
        </p:nvSpPr>
        <p:spPr>
          <a:xfrm>
            <a:off x="4482465" y="1067435"/>
            <a:ext cx="1757045" cy="706755"/>
          </a:xfrm>
          <a:prstGeom prst="rect">
            <a:avLst/>
          </a:prstGeom>
          <a:noFill/>
        </p:spPr>
        <p:txBody>
          <a:bodyPr wrap="square" rtlCol="0">
            <a:spAutoFit/>
          </a:bodyPr>
          <a:p>
            <a:r>
              <a:rPr lang="zh-CN" altLang="en-US" sz="4000">
                <a:solidFill>
                  <a:srgbClr val="FF4E00"/>
                </a:solidFill>
              </a:rPr>
              <a:t>用户群</a:t>
            </a:r>
            <a:endParaRPr lang="zh-CN" altLang="en-US" sz="4000">
              <a:solidFill>
                <a:srgbClr val="FF4E00"/>
              </a:solidFill>
            </a:endParaRPr>
          </a:p>
        </p:txBody>
      </p:sp>
      <p:sp>
        <p:nvSpPr>
          <p:cNvPr id="5" name="文本框 4"/>
          <p:cNvSpPr txBox="1"/>
          <p:nvPr/>
        </p:nvSpPr>
        <p:spPr>
          <a:xfrm>
            <a:off x="2068195" y="2108835"/>
            <a:ext cx="4952365" cy="368300"/>
          </a:xfrm>
          <a:prstGeom prst="rect">
            <a:avLst/>
          </a:prstGeom>
          <a:noFill/>
        </p:spPr>
        <p:txBody>
          <a:bodyPr wrap="square" rtlCol="0">
            <a:spAutoFit/>
          </a:bodyPr>
          <a:p>
            <a:r>
              <a:rPr lang="zh-CN" altLang="en-US">
                <a:solidFill>
                  <a:srgbClr val="FF4E00"/>
                </a:solidFill>
              </a:rPr>
              <a:t>时间有限的上班族</a:t>
            </a:r>
            <a:endParaRPr lang="zh-CN" altLang="en-US">
              <a:solidFill>
                <a:srgbClr val="FF4E00"/>
              </a:solidFill>
            </a:endParaRPr>
          </a:p>
        </p:txBody>
      </p:sp>
      <p:sp>
        <p:nvSpPr>
          <p:cNvPr id="8" name="文本框 7"/>
          <p:cNvSpPr txBox="1"/>
          <p:nvPr/>
        </p:nvSpPr>
        <p:spPr>
          <a:xfrm>
            <a:off x="2068195" y="3140075"/>
            <a:ext cx="4993640" cy="368300"/>
          </a:xfrm>
          <a:prstGeom prst="rect">
            <a:avLst/>
          </a:prstGeom>
          <a:noFill/>
        </p:spPr>
        <p:txBody>
          <a:bodyPr wrap="square" rtlCol="0">
            <a:spAutoFit/>
          </a:bodyPr>
          <a:p>
            <a:r>
              <a:rPr lang="zh-CN" altLang="en-US">
                <a:solidFill>
                  <a:srgbClr val="FF4E00"/>
                </a:solidFill>
              </a:rPr>
              <a:t>热爱美食的吃货群体</a:t>
            </a:r>
            <a:endParaRPr lang="zh-CN" altLang="en-US">
              <a:solidFill>
                <a:srgbClr val="FF4E00"/>
              </a:solidFill>
            </a:endParaRPr>
          </a:p>
        </p:txBody>
      </p:sp>
      <p:sp>
        <p:nvSpPr>
          <p:cNvPr id="10" name="文本框 9"/>
          <p:cNvSpPr txBox="1"/>
          <p:nvPr/>
        </p:nvSpPr>
        <p:spPr>
          <a:xfrm>
            <a:off x="2068195" y="4141470"/>
            <a:ext cx="5064760" cy="368300"/>
          </a:xfrm>
          <a:prstGeom prst="rect">
            <a:avLst/>
          </a:prstGeom>
          <a:noFill/>
        </p:spPr>
        <p:txBody>
          <a:bodyPr wrap="square" rtlCol="0">
            <a:spAutoFit/>
          </a:bodyPr>
          <a:p>
            <a:r>
              <a:rPr lang="zh-CN" altLang="en-US">
                <a:solidFill>
                  <a:srgbClr val="FF4E00"/>
                </a:solidFill>
              </a:rPr>
              <a:t>大学生</a:t>
            </a:r>
            <a:endParaRPr lang="zh-CN" altLang="en-US">
              <a:solidFill>
                <a:srgbClr val="FF4E00"/>
              </a:solidFill>
            </a:endParaRPr>
          </a:p>
        </p:txBody>
      </p:sp>
      <p:sp>
        <p:nvSpPr>
          <p:cNvPr id="11" name="文本框 10"/>
          <p:cNvSpPr txBox="1"/>
          <p:nvPr/>
        </p:nvSpPr>
        <p:spPr>
          <a:xfrm>
            <a:off x="2073910" y="4978400"/>
            <a:ext cx="4165600" cy="368300"/>
          </a:xfrm>
          <a:prstGeom prst="rect">
            <a:avLst/>
          </a:prstGeom>
          <a:noFill/>
        </p:spPr>
        <p:txBody>
          <a:bodyPr wrap="square" rtlCol="0">
            <a:spAutoFit/>
          </a:bodyPr>
          <a:p>
            <a:r>
              <a:rPr lang="en-US" altLang="zh-CN">
                <a:solidFill>
                  <a:srgbClr val="FF4E00"/>
                </a:solidFill>
              </a:rPr>
              <a:t>..............</a:t>
            </a:r>
            <a:endParaRPr lang="en-US" altLang="zh-CN">
              <a:solidFill>
                <a:srgbClr val="FF4E00"/>
              </a:solidFill>
            </a:endParaRPr>
          </a:p>
        </p:txBody>
      </p:sp>
      <p:sp>
        <p:nvSpPr>
          <p:cNvPr id="12" name="右大括号 11"/>
          <p:cNvSpPr/>
          <p:nvPr/>
        </p:nvSpPr>
        <p:spPr>
          <a:xfrm>
            <a:off x="4457700" y="2200910"/>
            <a:ext cx="1868170" cy="3206115"/>
          </a:xfrm>
          <a:prstGeom prst="rightBrace">
            <a:avLst/>
          </a:prstGeom>
          <a:noFill/>
          <a:ln w="12700" cmpd="sng">
            <a:solidFill>
              <a:srgbClr val="FF4E00"/>
            </a:solidFill>
            <a:prstDash val="solid"/>
          </a:ln>
          <a:extLst>
            <a:ext uri="{909E8E84-426E-40DD-AFC4-6F175D3DCCD1}">
              <a14:hiddenFill xmlns:a14="http://schemas.microsoft.com/office/drawing/2010/main">
                <a:solidFill>
                  <a:schemeClr val="bg1"/>
                </a:solidFill>
              </a14:hiddenFill>
            </a:ext>
          </a:extLst>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3" name="文本框 12"/>
          <p:cNvSpPr txBox="1"/>
          <p:nvPr/>
        </p:nvSpPr>
        <p:spPr>
          <a:xfrm>
            <a:off x="6520180" y="3140075"/>
            <a:ext cx="5267325" cy="1076325"/>
          </a:xfrm>
          <a:prstGeom prst="rect">
            <a:avLst/>
          </a:prstGeom>
          <a:noFill/>
        </p:spPr>
        <p:txBody>
          <a:bodyPr wrap="square" rtlCol="0">
            <a:spAutoFit/>
          </a:bodyPr>
          <a:p>
            <a:r>
              <a:rPr lang="zh-CN" altLang="en-US" sz="3200">
                <a:solidFill>
                  <a:srgbClr val="FF4E00"/>
                </a:solidFill>
              </a:rPr>
              <a:t>人均</a:t>
            </a:r>
            <a:r>
              <a:rPr lang="en-US" altLang="zh-CN" sz="3200">
                <a:solidFill>
                  <a:srgbClr val="FF4E00"/>
                </a:solidFill>
              </a:rPr>
              <a:t>100</a:t>
            </a:r>
            <a:r>
              <a:rPr lang="zh-CN" altLang="en-US" sz="3200">
                <a:solidFill>
                  <a:srgbClr val="FF4E00"/>
                </a:solidFill>
              </a:rPr>
              <a:t>元左右的消费能力</a:t>
            </a:r>
            <a:endParaRPr lang="zh-CN" altLang="en-US" sz="3200">
              <a:solidFill>
                <a:srgbClr val="FF4E00"/>
              </a:solidFill>
            </a:endParaRPr>
          </a:p>
          <a:p>
            <a:r>
              <a:rPr lang="zh-CN" altLang="en-US" sz="3200">
                <a:solidFill>
                  <a:srgbClr val="FF4E00"/>
                </a:solidFill>
              </a:rPr>
              <a:t>可以上网</a:t>
            </a:r>
            <a:endParaRPr lang="zh-CN" altLang="en-US" sz="3200">
              <a:solidFill>
                <a:srgbClr val="FF4E00"/>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1" grpId="0"/>
      <p:bldP spid="12" grpId="0" bldLvl="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775033" y="1467013"/>
            <a:ext cx="7474442" cy="2514382"/>
            <a:chOff x="4223913" y="1283393"/>
            <a:chExt cx="7474442" cy="2514382"/>
          </a:xfrm>
        </p:grpSpPr>
        <p:sp>
          <p:nvSpPr>
            <p:cNvPr id="7" name="矩形 6"/>
            <p:cNvSpPr/>
            <p:nvPr/>
          </p:nvSpPr>
          <p:spPr>
            <a:xfrm>
              <a:off x="4223913" y="2711614"/>
              <a:ext cx="7474442" cy="1086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solidFill>
                    <a:srgbClr val="FF4E00"/>
                  </a:solidFill>
                </a:rPr>
                <a:t>功能介绍</a:t>
              </a:r>
              <a:endParaRPr lang="zh-CN" altLang="en-US" sz="6000" dirty="0">
                <a:solidFill>
                  <a:srgbClr val="FF4E00"/>
                </a:solidFill>
              </a:endParaRPr>
            </a:p>
          </p:txBody>
        </p:sp>
        <p:sp>
          <p:nvSpPr>
            <p:cNvPr id="6" name="矩形 5"/>
            <p:cNvSpPr/>
            <p:nvPr/>
          </p:nvSpPr>
          <p:spPr>
            <a:xfrm>
              <a:off x="6261542" y="1283393"/>
              <a:ext cx="3399181" cy="12370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rgbClr val="FF4E00"/>
                  </a:solidFill>
                </a:rPr>
                <a:t>03</a:t>
              </a:r>
              <a:endParaRPr lang="en-US" altLang="zh-CN" sz="9600" b="1" dirty="0">
                <a:solidFill>
                  <a:srgbClr val="FF4E00"/>
                </a:solidFill>
              </a:endParaRPr>
            </a:p>
          </p:txBody>
        </p:sp>
      </p:grpSp>
      <p:grpSp>
        <p:nvGrpSpPr>
          <p:cNvPr id="12" name="组合 11"/>
          <p:cNvGrpSpPr/>
          <p:nvPr/>
        </p:nvGrpSpPr>
        <p:grpSpPr>
          <a:xfrm rot="18115931" flipH="1">
            <a:off x="9605273" y="-1530048"/>
            <a:ext cx="3185430" cy="4650344"/>
            <a:chOff x="-3138530" y="-2579087"/>
            <a:chExt cx="9203382" cy="13435834"/>
          </a:xfrm>
        </p:grpSpPr>
        <p:sp>
          <p:nvSpPr>
            <p:cNvPr id="13" name="矩形: 圆角 12"/>
            <p:cNvSpPr/>
            <p:nvPr/>
          </p:nvSpPr>
          <p:spPr>
            <a:xfrm rot="19103247">
              <a:off x="-3138530" y="1003257"/>
              <a:ext cx="557138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rot="19103247">
              <a:off x="-472510" y="5224765"/>
              <a:ext cx="6537362" cy="5631982"/>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rot="19103247">
              <a:off x="1632634" y="-2579087"/>
              <a:ext cx="2726632" cy="4799784"/>
            </a:xfrm>
            <a:prstGeom prst="roundRect">
              <a:avLst>
                <a:gd name="adj" fmla="val 5494"/>
              </a:avLst>
            </a:prstGeom>
            <a:noFill/>
            <a:ln>
              <a:solidFill>
                <a:srgbClr val="FF4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descr="pexels-photo-566566"/>
          <p:cNvPicPr>
            <a:picLocks noChangeAspect="1"/>
          </p:cNvPicPr>
          <p:nvPr/>
        </p:nvPicPr>
        <p:blipFill>
          <a:blip r:embed="rId1"/>
          <a:stretch>
            <a:fillRect/>
          </a:stretch>
        </p:blipFill>
        <p:spPr>
          <a:xfrm rot="2400000">
            <a:off x="-2077720" y="-1811020"/>
            <a:ext cx="7959725" cy="5307330"/>
          </a:xfrm>
          <a:prstGeom prst="rect">
            <a:avLst/>
          </a:prstGeom>
          <a:effectLst>
            <a:softEdge rad="419100"/>
          </a:effec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TAG_VERSION" val="1.0"/>
  <p:tag name="KSO_WM_BEAUTIFY_FLAG" val="#wm#"/>
  <p:tag name="KSO_WM_TEMPLATE_CATEGORY" val="diagram"/>
  <p:tag name="KSO_WM_TEMPLATE_INDEX" val="160100"/>
  <p:tag name="KSO_WM_UNIT_TYPE" val="n_i"/>
  <p:tag name="KSO_WM_UNIT_INDEX" val="1_1"/>
  <p:tag name="KSO_WM_UNIT_ID" val="diagram160100_2*n_i*1_1"/>
  <p:tag name="KSO_WM_UNIT_CLEAR" val="1"/>
  <p:tag name="KSO_WM_UNIT_LAYERLEVEL" val="1_1"/>
  <p:tag name="KSO_WM_DIAGRAM_GROUP_CODE" val="n1-1"/>
  <p:tag name="KSO_WM_UNIT_TEXT_FILL_FORE_SCHEMECOLOR_INDEX" val="13"/>
  <p:tag name="KSO_WM_UNIT_TEXT_FILL_TYPE" val="1"/>
</p:tagLst>
</file>

<file path=ppt/tags/tag10.xml><?xml version="1.0" encoding="utf-8"?>
<p:tagLst xmlns:p="http://schemas.openxmlformats.org/presentationml/2006/main">
  <p:tag name="KSO_WM_TAG_VERSION" val="1.0"/>
  <p:tag name="KSO_WM_BEAUTIFY_FLAG" val="#wm#"/>
  <p:tag name="KSO_WM_TEMPLATE_CATEGORY" val="diagram"/>
  <p:tag name="KSO_WM_TEMPLATE_INDEX" val="160100"/>
  <p:tag name="KSO_WM_UNIT_TYPE" val="n_h_f"/>
  <p:tag name="KSO_WM_UNIT_INDEX" val="1_2_3"/>
  <p:tag name="KSO_WM_UNIT_ID" val="diagram160100_2*n_h_f*1_2_3"/>
  <p:tag name="KSO_WM_UNIT_CLEAR" val="1"/>
  <p:tag name="KSO_WM_UNIT_LAYERLEVEL" val="1_1_1"/>
  <p:tag name="KSO_WM_UNIT_VALUE" val="15"/>
  <p:tag name="KSO_WM_UNIT_HIGHLIGHT" val="0"/>
  <p:tag name="KSO_WM_UNIT_COMPATIBLE" val="0"/>
  <p:tag name="KSO_WM_DIAGRAM_GROUP_CODE" val="n1-1"/>
  <p:tag name="KSO_WM_UNIT_PRESET_TEXT" val="LOREM IPSUM DOLOR SIT AMET"/>
  <p:tag name="KSO_WM_UNIT_TEXT_FILL_FORE_SCHEMECOLOR_INDEX" val="5"/>
  <p:tag name="KSO_WM_UNIT_TEXT_FILL_TYPE" val="1"/>
</p:tagLst>
</file>

<file path=ppt/tags/tag11.xml><?xml version="1.0" encoding="utf-8"?>
<p:tagLst xmlns:p="http://schemas.openxmlformats.org/presentationml/2006/main">
  <p:tag name="KSO_WM_TAG_VERSION" val="1.0"/>
  <p:tag name="KSO_WM_BEAUTIFY_FLAG" val="#wm#"/>
  <p:tag name="KSO_WM_TEMPLATE_CATEGORY" val="diagram"/>
  <p:tag name="KSO_WM_TEMPLATE_INDEX" val="160100"/>
  <p:tag name="KSO_WM_UNIT_TYPE" val="n_h_f"/>
  <p:tag name="KSO_WM_UNIT_INDEX" val="1_2_5"/>
  <p:tag name="KSO_WM_UNIT_ID" val="diagram160100_2*n_h_f*1_2_5"/>
  <p:tag name="KSO_WM_UNIT_CLEAR" val="1"/>
  <p:tag name="KSO_WM_UNIT_LAYERLEVEL" val="1_1_1"/>
  <p:tag name="KSO_WM_UNIT_VALUE" val="15"/>
  <p:tag name="KSO_WM_UNIT_HIGHLIGHT" val="0"/>
  <p:tag name="KSO_WM_UNIT_COMPATIBLE" val="0"/>
  <p:tag name="KSO_WM_DIAGRAM_GROUP_CODE" val="n1-1"/>
  <p:tag name="KSO_WM_UNIT_PRESET_TEXT" val="LOREM IPSUM DOLOR SIT AMET"/>
  <p:tag name="KSO_WM_UNIT_TEXT_FILL_FORE_SCHEMECOLOR_INDEX" val="6"/>
  <p:tag name="KSO_WM_UNIT_TEXT_FILL_TYPE" val="1"/>
</p:tagLst>
</file>

<file path=ppt/tags/tag12.xml><?xml version="1.0" encoding="utf-8"?>
<p:tagLst xmlns:p="http://schemas.openxmlformats.org/presentationml/2006/main">
  <p:tag name="KSO_WM_TAG_VERSION" val="1.0"/>
  <p:tag name="KSO_WM_BEAUTIFY_FLAG" val="#wm#"/>
  <p:tag name="KSO_WM_TEMPLATE_CATEGORY" val="diagram"/>
  <p:tag name="KSO_WM_TEMPLATE_INDEX" val="160100"/>
  <p:tag name="KSO_WM_UNIT_TYPE" val="n_h_f"/>
  <p:tag name="KSO_WM_UNIT_INDEX" val="1_2_4"/>
  <p:tag name="KSO_WM_UNIT_ID" val="diagram160100_2*n_h_f*1_2_4"/>
  <p:tag name="KSO_WM_UNIT_CLEAR" val="1"/>
  <p:tag name="KSO_WM_UNIT_LAYERLEVEL" val="1_1_1"/>
  <p:tag name="KSO_WM_UNIT_VALUE" val="15"/>
  <p:tag name="KSO_WM_UNIT_HIGHLIGHT" val="0"/>
  <p:tag name="KSO_WM_UNIT_COMPATIBLE" val="0"/>
  <p:tag name="KSO_WM_DIAGRAM_GROUP_CODE" val="n1-1"/>
  <p:tag name="KSO_WM_UNIT_PRESET_TEXT" val="LOREM IPSUM DOLOR SIT AMET"/>
  <p:tag name="KSO_WM_UNIT_TEXT_FILL_FORE_SCHEMECOLOR_INDEX" val="6"/>
  <p:tag name="KSO_WM_UNIT_TEXT_FILL_TYPE" val="1"/>
</p:tagLst>
</file>

<file path=ppt/tags/tag2.xml><?xml version="1.0" encoding="utf-8"?>
<p:tagLst xmlns:p="http://schemas.openxmlformats.org/presentationml/2006/main">
  <p:tag name="KSO_WM_TAG_VERSION" val="1.0"/>
  <p:tag name="KSO_WM_BEAUTIFY_FLAG" val="#wm#"/>
  <p:tag name="KSO_WM_TEMPLATE_CATEGORY" val="diagram"/>
  <p:tag name="KSO_WM_TEMPLATE_INDEX" val="160100"/>
  <p:tag name="KSO_WM_UNIT_TYPE" val="n_i"/>
  <p:tag name="KSO_WM_UNIT_INDEX" val="1_2"/>
  <p:tag name="KSO_WM_UNIT_ID" val="diagram160100_2*n_i*1_2"/>
  <p:tag name="KSO_WM_UNIT_CLEAR" val="1"/>
  <p:tag name="KSO_WM_UNIT_LAYERLEVEL" val="1_1"/>
  <p:tag name="KSO_WM_DIAGRAM_GROUP_CODE" val="n1-1"/>
  <p:tag name="KSO_WM_UNIT_LINE_FORE_SCHEMECOLOR_INDEX" val="5"/>
  <p:tag name="KSO_WM_UNIT_LINE_FILL_TYPE" val="2"/>
</p:tagLst>
</file>

<file path=ppt/tags/tag3.xml><?xml version="1.0" encoding="utf-8"?>
<p:tagLst xmlns:p="http://schemas.openxmlformats.org/presentationml/2006/main">
  <p:tag name="KSO_WM_TAG_VERSION" val="1.0"/>
  <p:tag name="KSO_WM_BEAUTIFY_FLAG" val="#wm#"/>
  <p:tag name="KSO_WM_TEMPLATE_CATEGORY" val="diagram"/>
  <p:tag name="KSO_WM_TEMPLATE_INDEX" val="160100"/>
  <p:tag name="KSO_WM_UNIT_TYPE" val="n_i"/>
  <p:tag name="KSO_WM_UNIT_INDEX" val="1_3"/>
  <p:tag name="KSO_WM_UNIT_ID" val="diagram160100_2*n_i*1_3"/>
  <p:tag name="KSO_WM_UNIT_CLEAR" val="1"/>
  <p:tag name="KSO_WM_UNIT_LAYERLEVEL" val="1_1"/>
  <p:tag name="KSO_WM_DIAGRAM_GROUP_CODE" val="n1-1"/>
  <p:tag name="KSO_WM_UNIT_LINE_FORE_SCHEMECOLOR_INDEX" val="6"/>
  <p:tag name="KSO_WM_UNIT_LINE_FILL_TYPE" val="2"/>
</p:tagLst>
</file>

<file path=ppt/tags/tag4.xml><?xml version="1.0" encoding="utf-8"?>
<p:tagLst xmlns:p="http://schemas.openxmlformats.org/presentationml/2006/main">
  <p:tag name="KSO_WM_TAG_VERSION" val="1.0"/>
  <p:tag name="KSO_WM_BEAUTIFY_FLAG" val="#wm#"/>
  <p:tag name="KSO_WM_TEMPLATE_CATEGORY" val="diagram"/>
  <p:tag name="KSO_WM_TEMPLATE_INDEX" val="160100"/>
  <p:tag name="KSO_WM_UNIT_TYPE" val="n_i"/>
  <p:tag name="KSO_WM_UNIT_INDEX" val="1_4"/>
  <p:tag name="KSO_WM_UNIT_ID" val="diagram160100_2*n_i*1_4"/>
  <p:tag name="KSO_WM_UNIT_CLEAR" val="1"/>
  <p:tag name="KSO_WM_UNIT_LAYERLEVEL" val="1_1"/>
  <p:tag name="KSO_WM_DIAGRAM_GROUP_CODE" val="n1-1"/>
  <p:tag name="KSO_WM_UNIT_TEXT_FILL_FORE_SCHEMECOLOR_INDEX" val="5"/>
  <p:tag name="KSO_WM_UNIT_TEXT_FILL_TYPE" val="1"/>
</p:tagLst>
</file>

<file path=ppt/tags/tag5.xml><?xml version="1.0" encoding="utf-8"?>
<p:tagLst xmlns:p="http://schemas.openxmlformats.org/presentationml/2006/main">
  <p:tag name="KSO_WM_TAG_VERSION" val="1.0"/>
  <p:tag name="KSO_WM_BEAUTIFY_FLAG" val="#wm#"/>
  <p:tag name="KSO_WM_TEMPLATE_CATEGORY" val="diagram"/>
  <p:tag name="KSO_WM_TEMPLATE_INDEX" val="160100"/>
  <p:tag name="KSO_WM_UNIT_TYPE" val="n_i"/>
  <p:tag name="KSO_WM_UNIT_INDEX" val="1_5"/>
  <p:tag name="KSO_WM_UNIT_ID" val="diagram160100_2*n_i*1_5"/>
  <p:tag name="KSO_WM_UNIT_CLEAR" val="1"/>
  <p:tag name="KSO_WM_UNIT_LAYERLEVEL" val="1_1"/>
  <p:tag name="KSO_WM_DIAGRAM_GROUP_CODE" val="n1-1"/>
  <p:tag name="KSO_WM_UNIT_LINE_FORE_SCHEMECOLOR_INDEX" val="6"/>
  <p:tag name="KSO_WM_UNIT_LINE_FILL_TYPE" val="2"/>
</p:tagLst>
</file>

<file path=ppt/tags/tag6.xml><?xml version="1.0" encoding="utf-8"?>
<p:tagLst xmlns:p="http://schemas.openxmlformats.org/presentationml/2006/main">
  <p:tag name="KSO_WM_TAG_VERSION" val="1.0"/>
  <p:tag name="KSO_WM_BEAUTIFY_FLAG" val="#wm#"/>
  <p:tag name="KSO_WM_TEMPLATE_CATEGORY" val="diagram"/>
  <p:tag name="KSO_WM_TEMPLATE_INDEX" val="160100"/>
  <p:tag name="KSO_WM_UNIT_TYPE" val="n_i"/>
  <p:tag name="KSO_WM_UNIT_INDEX" val="1_6"/>
  <p:tag name="KSO_WM_UNIT_ID" val="diagram160100_2*n_i*1_6"/>
  <p:tag name="KSO_WM_UNIT_CLEAR" val="1"/>
  <p:tag name="KSO_WM_UNIT_LAYERLEVEL" val="1_1"/>
  <p:tag name="KSO_WM_DIAGRAM_GROUP_CODE" val="n1-1"/>
  <p:tag name="KSO_WM_UNIT_LINE_FORE_SCHEMECOLOR_INDEX" val="5"/>
  <p:tag name="KSO_WM_UNIT_LINE_FILL_TYPE" val="2"/>
</p:tagLst>
</file>

<file path=ppt/tags/tag7.xml><?xml version="1.0" encoding="utf-8"?>
<p:tagLst xmlns:p="http://schemas.openxmlformats.org/presentationml/2006/main">
  <p:tag name="KSO_WM_TAG_VERSION" val="1.0"/>
  <p:tag name="KSO_WM_BEAUTIFY_FLAG" val="#wm#"/>
  <p:tag name="KSO_WM_TEMPLATE_CATEGORY" val="diagram"/>
  <p:tag name="KSO_WM_TEMPLATE_INDEX" val="160100"/>
  <p:tag name="KSO_WM_UNIT_TYPE" val="n_h_f"/>
  <p:tag name="KSO_WM_UNIT_INDEX" val="1_1_1"/>
  <p:tag name="KSO_WM_UNIT_ID" val="diagram160100_2*n_h_f*1_1_1"/>
  <p:tag name="KSO_WM_UNIT_CLEAR" val="1"/>
  <p:tag name="KSO_WM_UNIT_LAYERLEVEL" val="1_1_1"/>
  <p:tag name="KSO_WM_UNIT_VALUE" val="14"/>
  <p:tag name="KSO_WM_UNIT_HIGHLIGHT" val="0"/>
  <p:tag name="KSO_WM_UNIT_COMPATIBLE" val="0"/>
  <p:tag name="KSO_WM_UNIT_PRESET_TEXT_INDEX" val="4"/>
  <p:tag name="KSO_WM_UNIT_PRESET_TEXT_LEN" val="18"/>
  <p:tag name="KSO_WM_DIAGRAM_GROUP_CODE" val="n1-1"/>
  <p:tag name="KSO_WM_UNIT_TEXT_FILL_FORE_SCHEMECOLOR_INDEX" val="14"/>
  <p:tag name="KSO_WM_UNIT_TEXT_FILL_TYPE" val="1"/>
</p:tagLst>
</file>

<file path=ppt/tags/tag8.xml><?xml version="1.0" encoding="utf-8"?>
<p:tagLst xmlns:p="http://schemas.openxmlformats.org/presentationml/2006/main">
  <p:tag name="KSO_WM_TAG_VERSION" val="1.0"/>
  <p:tag name="KSO_WM_BEAUTIFY_FLAG" val="#wm#"/>
  <p:tag name="KSO_WM_TEMPLATE_CATEGORY" val="diagram"/>
  <p:tag name="KSO_WM_TEMPLATE_INDEX" val="160100"/>
  <p:tag name="KSO_WM_UNIT_TYPE" val="n_h_f"/>
  <p:tag name="KSO_WM_UNIT_INDEX" val="1_2_1"/>
  <p:tag name="KSO_WM_UNIT_ID" val="diagram160100_2*n_h_f*1_2_1"/>
  <p:tag name="KSO_WM_UNIT_CLEAR" val="1"/>
  <p:tag name="KSO_WM_UNIT_LAYERLEVEL" val="1_1_1"/>
  <p:tag name="KSO_WM_UNIT_VALUE" val="15"/>
  <p:tag name="KSO_WM_UNIT_HIGHLIGHT" val="0"/>
  <p:tag name="KSO_WM_UNIT_COMPATIBLE" val="0"/>
  <p:tag name="KSO_WM_DIAGRAM_GROUP_CODE" val="n1-1"/>
  <p:tag name="KSO_WM_UNIT_PRESET_TEXT" val="LOREM IPSUM DOLOR SIT AMET"/>
  <p:tag name="KSO_WM_UNIT_TEXT_FILL_FORE_SCHEMECOLOR_INDEX" val="5"/>
  <p:tag name="KSO_WM_UNIT_TEXT_FILL_TYPE" val="1"/>
</p:tagLst>
</file>

<file path=ppt/tags/tag9.xml><?xml version="1.0" encoding="utf-8"?>
<p:tagLst xmlns:p="http://schemas.openxmlformats.org/presentationml/2006/main">
  <p:tag name="KSO_WM_TAG_VERSION" val="1.0"/>
  <p:tag name="KSO_WM_BEAUTIFY_FLAG" val="#wm#"/>
  <p:tag name="KSO_WM_TEMPLATE_CATEGORY" val="diagram"/>
  <p:tag name="KSO_WM_TEMPLATE_INDEX" val="160100"/>
  <p:tag name="KSO_WM_UNIT_TYPE" val="n_h_f"/>
  <p:tag name="KSO_WM_UNIT_INDEX" val="1_2_2"/>
  <p:tag name="KSO_WM_UNIT_ID" val="diagram160100_2*n_h_f*1_2_2"/>
  <p:tag name="KSO_WM_UNIT_CLEAR" val="1"/>
  <p:tag name="KSO_WM_UNIT_LAYERLEVEL" val="1_1_1"/>
  <p:tag name="KSO_WM_UNIT_VALUE" val="15"/>
  <p:tag name="KSO_WM_UNIT_HIGHLIGHT" val="0"/>
  <p:tag name="KSO_WM_UNIT_COMPATIBLE" val="0"/>
  <p:tag name="KSO_WM_DIAGRAM_GROUP_CODE" val="n1-1"/>
  <p:tag name="KSO_WM_UNIT_PRESET_TEXT" val="LOREM IPSUM DOLOR SIT AMET"/>
  <p:tag name="KSO_WM_UNIT_TEXT_FILL_FORE_SCHEMECOLOR_INDEX" val="6"/>
  <p:tag name="KSO_WM_UNIT_TEXT_FILL_TYPE" val="1"/>
</p:tagLst>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1441</Words>
  <Application>WPS 演示</Application>
  <PresentationFormat>宽屏</PresentationFormat>
  <Paragraphs>277</Paragraphs>
  <Slides>30</Slides>
  <Notes>25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41" baseType="lpstr">
      <vt:lpstr>Arial</vt:lpstr>
      <vt:lpstr>宋体</vt:lpstr>
      <vt:lpstr>Wingdings</vt:lpstr>
      <vt:lpstr>黑体</vt:lpstr>
      <vt:lpstr>微软雅黑</vt:lpstr>
      <vt:lpstr>Arial Unicode MS</vt:lpstr>
      <vt:lpstr>Arial Black</vt:lpstr>
      <vt:lpstr>等线</vt:lpstr>
      <vt:lpstr>Calibri</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末世伯爵</cp:lastModifiedBy>
  <cp:revision>67</cp:revision>
  <dcterms:created xsi:type="dcterms:W3CDTF">2017-07-21T08:33:00Z</dcterms:created>
  <dcterms:modified xsi:type="dcterms:W3CDTF">2017-11-03T23:34:27Z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